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FF66CC"/>
    <a:srgbClr val="E282DD"/>
    <a:srgbClr val="9EF672"/>
    <a:srgbClr val="CAFAB2"/>
    <a:srgbClr val="B1FBB1"/>
    <a:srgbClr val="CD5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033" autoAdjust="0"/>
    <p:restoredTop sz="94660"/>
  </p:normalViewPr>
  <p:slideViewPr>
    <p:cSldViewPr snapToGrid="0">
      <p:cViewPr>
        <p:scale>
          <a:sx n="65" d="100"/>
          <a:sy n="65" d="100"/>
        </p:scale>
        <p:origin x="102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0D883-A775-4157-939D-E860100A8EF3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rtl="1"/>
          <a:endParaRPr lang="ar-SA"/>
        </a:p>
      </dgm:t>
    </dgm:pt>
    <dgm:pt modelId="{73286ADC-C4B9-454F-A2F2-466C1700EA8D}">
      <dgm:prSet phldrT="[نص]"/>
      <dgm:spPr/>
      <dgm:t>
        <a:bodyPr/>
        <a:lstStyle/>
        <a:p>
          <a:pPr rtl="1"/>
          <a:r>
            <a:rPr lang="ar-SA" dirty="0"/>
            <a:t>القائدة/ أثير فهد </a:t>
          </a:r>
        </a:p>
      </dgm:t>
    </dgm:pt>
    <dgm:pt modelId="{AD0A1D86-ABFA-44B5-AF0B-9494FB0ABFC1}" type="parTrans" cxnId="{584C36D3-C0E7-46AB-B227-1B63E602BB83}">
      <dgm:prSet/>
      <dgm:spPr/>
      <dgm:t>
        <a:bodyPr/>
        <a:lstStyle/>
        <a:p>
          <a:pPr rtl="1"/>
          <a:endParaRPr lang="ar-SA"/>
        </a:p>
      </dgm:t>
    </dgm:pt>
    <dgm:pt modelId="{BB236F6F-76E7-4C60-AE93-971826CC2D3F}" type="sibTrans" cxnId="{584C36D3-C0E7-46AB-B227-1B63E602BB83}">
      <dgm:prSet/>
      <dgm:spPr/>
      <dgm:t>
        <a:bodyPr/>
        <a:lstStyle/>
        <a:p>
          <a:pPr rtl="1"/>
          <a:endParaRPr lang="ar-SA"/>
        </a:p>
      </dgm:t>
    </dgm:pt>
    <dgm:pt modelId="{C930C4C1-48BF-46EA-A25D-EC124D9C6AA2}" type="asst">
      <dgm:prSet phldrT="[نص]"/>
      <dgm:spPr/>
      <dgm:t>
        <a:bodyPr/>
        <a:lstStyle/>
        <a:p>
          <a:pPr rtl="1"/>
          <a:r>
            <a:rPr lang="ar-SA" dirty="0"/>
            <a:t>مساعد القائد/ أ</a:t>
          </a:r>
        </a:p>
      </dgm:t>
    </dgm:pt>
    <dgm:pt modelId="{49687B3D-7054-4AA6-A877-85F12A95DB3C}" type="parTrans" cxnId="{73E325A9-1F76-4D69-B300-80D6020E0CDF}">
      <dgm:prSet/>
      <dgm:spPr/>
      <dgm:t>
        <a:bodyPr/>
        <a:lstStyle/>
        <a:p>
          <a:pPr rtl="1"/>
          <a:endParaRPr lang="ar-SA"/>
        </a:p>
      </dgm:t>
    </dgm:pt>
    <dgm:pt modelId="{2E176238-7C28-40B7-83A7-C82FBBD6C926}" type="sibTrans" cxnId="{73E325A9-1F76-4D69-B300-80D6020E0CDF}">
      <dgm:prSet/>
      <dgm:spPr/>
      <dgm:t>
        <a:bodyPr/>
        <a:lstStyle/>
        <a:p>
          <a:pPr rtl="1"/>
          <a:endParaRPr lang="ar-SA"/>
        </a:p>
      </dgm:t>
    </dgm:pt>
    <dgm:pt modelId="{1A13C999-9551-49FF-B315-3BDDE87E0297}">
      <dgm:prSet phldrT="[نص]"/>
      <dgm:spPr/>
      <dgm:t>
        <a:bodyPr/>
        <a:lstStyle/>
        <a:p>
          <a:pPr rtl="1"/>
          <a:r>
            <a:rPr lang="ar-SA" dirty="0"/>
            <a:t>الميكانيكي / ب</a:t>
          </a:r>
        </a:p>
      </dgm:t>
    </dgm:pt>
    <dgm:pt modelId="{20DE285C-DAEC-417A-9798-E80F47CAA654}" type="parTrans" cxnId="{5BBA6686-F6DA-4D70-BADB-211E693CA4B2}">
      <dgm:prSet/>
      <dgm:spPr/>
      <dgm:t>
        <a:bodyPr/>
        <a:lstStyle/>
        <a:p>
          <a:pPr rtl="1"/>
          <a:endParaRPr lang="ar-SA"/>
        </a:p>
      </dgm:t>
    </dgm:pt>
    <dgm:pt modelId="{08DF81CF-6EA6-457C-B9C0-C1A7652CC302}" type="sibTrans" cxnId="{5BBA6686-F6DA-4D70-BADB-211E693CA4B2}">
      <dgm:prSet/>
      <dgm:spPr/>
      <dgm:t>
        <a:bodyPr/>
        <a:lstStyle/>
        <a:p>
          <a:pPr rtl="1"/>
          <a:endParaRPr lang="ar-SA"/>
        </a:p>
      </dgm:t>
    </dgm:pt>
    <dgm:pt modelId="{753274C2-B4ED-44BB-9354-C0FF1F51F0E5}">
      <dgm:prSet phldrT="[نص]"/>
      <dgm:spPr/>
      <dgm:t>
        <a:bodyPr/>
        <a:lstStyle/>
        <a:p>
          <a:pPr rtl="1"/>
          <a:r>
            <a:rPr lang="ar-SA" dirty="0"/>
            <a:t>الكهربائي/ ج </a:t>
          </a:r>
        </a:p>
      </dgm:t>
    </dgm:pt>
    <dgm:pt modelId="{FFE08930-B26F-49AE-9388-09C4B675B75F}" type="parTrans" cxnId="{FA5899CB-6868-459E-95F4-CAAEA63752E9}">
      <dgm:prSet/>
      <dgm:spPr/>
      <dgm:t>
        <a:bodyPr/>
        <a:lstStyle/>
        <a:p>
          <a:pPr rtl="1"/>
          <a:endParaRPr lang="ar-SA"/>
        </a:p>
      </dgm:t>
    </dgm:pt>
    <dgm:pt modelId="{E46A08A5-9091-4484-9ABB-8EC3E3C8C1F8}" type="sibTrans" cxnId="{FA5899CB-6868-459E-95F4-CAAEA63752E9}">
      <dgm:prSet/>
      <dgm:spPr/>
      <dgm:t>
        <a:bodyPr/>
        <a:lstStyle/>
        <a:p>
          <a:pPr rtl="1"/>
          <a:endParaRPr lang="ar-SA"/>
        </a:p>
      </dgm:t>
    </dgm:pt>
    <dgm:pt modelId="{2556FA2A-F18B-42F3-A682-410789FA8553}">
      <dgm:prSet phldrT="[نص]"/>
      <dgm:spPr/>
      <dgm:t>
        <a:bodyPr/>
        <a:lstStyle/>
        <a:p>
          <a:pPr rtl="1"/>
          <a:r>
            <a:rPr lang="en-US" dirty="0"/>
            <a:t>IT </a:t>
          </a:r>
          <a:r>
            <a:rPr lang="ar-SA" dirty="0"/>
            <a:t> / د </a:t>
          </a:r>
        </a:p>
      </dgm:t>
    </dgm:pt>
    <dgm:pt modelId="{FB87FAFF-1FD2-40FE-9B38-836B87D5179B}" type="parTrans" cxnId="{D3F55A76-81C5-49F0-966D-69B7EBBD899C}">
      <dgm:prSet/>
      <dgm:spPr/>
      <dgm:t>
        <a:bodyPr/>
        <a:lstStyle/>
        <a:p>
          <a:pPr rtl="1"/>
          <a:endParaRPr lang="ar-SA"/>
        </a:p>
      </dgm:t>
    </dgm:pt>
    <dgm:pt modelId="{DC350B1A-D37E-429E-87C6-130E59ABC887}" type="sibTrans" cxnId="{D3F55A76-81C5-49F0-966D-69B7EBBD899C}">
      <dgm:prSet/>
      <dgm:spPr/>
      <dgm:t>
        <a:bodyPr/>
        <a:lstStyle/>
        <a:p>
          <a:pPr rtl="1"/>
          <a:endParaRPr lang="ar-SA"/>
        </a:p>
      </dgm:t>
    </dgm:pt>
    <dgm:pt modelId="{09F68E23-3CD2-4668-A72A-66975E3C9A76}">
      <dgm:prSet phldrT="[نص]"/>
      <dgm:spPr/>
      <dgm:t>
        <a:bodyPr/>
        <a:lstStyle/>
        <a:p>
          <a:pPr rtl="1"/>
          <a:r>
            <a:rPr lang="en-US" dirty="0"/>
            <a:t>AI </a:t>
          </a:r>
          <a:r>
            <a:rPr lang="ar-SA" dirty="0"/>
            <a:t> (انترنت الأشياء)/ هـ </a:t>
          </a:r>
        </a:p>
      </dgm:t>
    </dgm:pt>
    <dgm:pt modelId="{1054356C-857C-4DA0-B756-57FBB818ED4A}" type="parTrans" cxnId="{A400727C-BA81-47CB-BBC4-4CBFE12AF56F}">
      <dgm:prSet/>
      <dgm:spPr/>
      <dgm:t>
        <a:bodyPr/>
        <a:lstStyle/>
        <a:p>
          <a:pPr rtl="1"/>
          <a:endParaRPr lang="ar-SA"/>
        </a:p>
      </dgm:t>
    </dgm:pt>
    <dgm:pt modelId="{838969E1-A4BF-48A2-9971-5DC678B3CFC6}" type="sibTrans" cxnId="{A400727C-BA81-47CB-BBC4-4CBFE12AF56F}">
      <dgm:prSet/>
      <dgm:spPr/>
      <dgm:t>
        <a:bodyPr/>
        <a:lstStyle/>
        <a:p>
          <a:pPr rtl="1"/>
          <a:endParaRPr lang="ar-SA"/>
        </a:p>
      </dgm:t>
    </dgm:pt>
    <dgm:pt modelId="{04C3D424-16E0-462E-928F-6649DC7F388E}" type="pres">
      <dgm:prSet presAssocID="{2870D883-A775-4157-939D-E860100A8EF3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CE22204-0B09-4803-BE94-8303AF8C0D32}" type="pres">
      <dgm:prSet presAssocID="{73286ADC-C4B9-454F-A2F2-466C1700EA8D}" presName="hierRoot1" presStyleCnt="0">
        <dgm:presLayoutVars>
          <dgm:hierBranch val="init"/>
        </dgm:presLayoutVars>
      </dgm:prSet>
      <dgm:spPr/>
    </dgm:pt>
    <dgm:pt modelId="{26D0A984-C0D7-48DD-8DBB-6269482DB939}" type="pres">
      <dgm:prSet presAssocID="{73286ADC-C4B9-454F-A2F2-466C1700EA8D}" presName="rootComposite1" presStyleCnt="0"/>
      <dgm:spPr/>
    </dgm:pt>
    <dgm:pt modelId="{2A02CCD4-3A77-47F0-BA67-A5BD0D79B064}" type="pres">
      <dgm:prSet presAssocID="{73286ADC-C4B9-454F-A2F2-466C1700EA8D}" presName="rootText1" presStyleLbl="alignAcc1" presStyleIdx="0" presStyleCnt="0">
        <dgm:presLayoutVars>
          <dgm:chPref val="3"/>
        </dgm:presLayoutVars>
      </dgm:prSet>
      <dgm:spPr/>
    </dgm:pt>
    <dgm:pt modelId="{93A06F0A-9D66-469F-B4A9-77F1E7A48570}" type="pres">
      <dgm:prSet presAssocID="{73286ADC-C4B9-454F-A2F2-466C1700EA8D}" presName="topArc1" presStyleLbl="parChTrans1D1" presStyleIdx="0" presStyleCnt="12"/>
      <dgm:spPr/>
    </dgm:pt>
    <dgm:pt modelId="{7E38BE23-88F4-4A02-B8C0-CBC5873EBBA3}" type="pres">
      <dgm:prSet presAssocID="{73286ADC-C4B9-454F-A2F2-466C1700EA8D}" presName="bottomArc1" presStyleLbl="parChTrans1D1" presStyleIdx="1" presStyleCnt="12"/>
      <dgm:spPr/>
    </dgm:pt>
    <dgm:pt modelId="{EB279248-CF21-43AA-906B-6E99765EFB5E}" type="pres">
      <dgm:prSet presAssocID="{73286ADC-C4B9-454F-A2F2-466C1700EA8D}" presName="topConnNode1" presStyleLbl="node1" presStyleIdx="0" presStyleCnt="0"/>
      <dgm:spPr/>
    </dgm:pt>
    <dgm:pt modelId="{CE7E6BB0-6FCC-4304-A6FE-FE3C2C397AEA}" type="pres">
      <dgm:prSet presAssocID="{73286ADC-C4B9-454F-A2F2-466C1700EA8D}" presName="hierChild2" presStyleCnt="0"/>
      <dgm:spPr/>
    </dgm:pt>
    <dgm:pt modelId="{E634DC61-D235-4884-80B2-0F84DB73899B}" type="pres">
      <dgm:prSet presAssocID="{20DE285C-DAEC-417A-9798-E80F47CAA654}" presName="Name28" presStyleLbl="parChTrans1D2" presStyleIdx="0" presStyleCnt="5"/>
      <dgm:spPr/>
    </dgm:pt>
    <dgm:pt modelId="{3543727B-77DC-43E6-9927-FF9FDD6FF2EA}" type="pres">
      <dgm:prSet presAssocID="{1A13C999-9551-49FF-B315-3BDDE87E0297}" presName="hierRoot2" presStyleCnt="0">
        <dgm:presLayoutVars>
          <dgm:hierBranch val="init"/>
        </dgm:presLayoutVars>
      </dgm:prSet>
      <dgm:spPr/>
    </dgm:pt>
    <dgm:pt modelId="{49D8526D-BC39-45EF-96BC-5000B496DC42}" type="pres">
      <dgm:prSet presAssocID="{1A13C999-9551-49FF-B315-3BDDE87E0297}" presName="rootComposite2" presStyleCnt="0"/>
      <dgm:spPr/>
    </dgm:pt>
    <dgm:pt modelId="{541FE5DB-2C03-48D3-9F18-A55AB794417A}" type="pres">
      <dgm:prSet presAssocID="{1A13C999-9551-49FF-B315-3BDDE87E0297}" presName="rootText2" presStyleLbl="alignAcc1" presStyleIdx="0" presStyleCnt="0">
        <dgm:presLayoutVars>
          <dgm:chPref val="3"/>
        </dgm:presLayoutVars>
      </dgm:prSet>
      <dgm:spPr/>
    </dgm:pt>
    <dgm:pt modelId="{F49E14F0-5A31-44E9-97D5-852BCCD4F93B}" type="pres">
      <dgm:prSet presAssocID="{1A13C999-9551-49FF-B315-3BDDE87E0297}" presName="topArc2" presStyleLbl="parChTrans1D1" presStyleIdx="2" presStyleCnt="12"/>
      <dgm:spPr/>
    </dgm:pt>
    <dgm:pt modelId="{841359E6-2B0E-4861-B8CE-7B1B7C4317DD}" type="pres">
      <dgm:prSet presAssocID="{1A13C999-9551-49FF-B315-3BDDE87E0297}" presName="bottomArc2" presStyleLbl="parChTrans1D1" presStyleIdx="3" presStyleCnt="12"/>
      <dgm:spPr/>
    </dgm:pt>
    <dgm:pt modelId="{8601A5D0-8A92-4534-A468-5650420FD75A}" type="pres">
      <dgm:prSet presAssocID="{1A13C999-9551-49FF-B315-3BDDE87E0297}" presName="topConnNode2" presStyleLbl="node2" presStyleIdx="0" presStyleCnt="0"/>
      <dgm:spPr/>
    </dgm:pt>
    <dgm:pt modelId="{85ADF302-7E52-4F96-BA07-61481B402F54}" type="pres">
      <dgm:prSet presAssocID="{1A13C999-9551-49FF-B315-3BDDE87E0297}" presName="hierChild4" presStyleCnt="0"/>
      <dgm:spPr/>
    </dgm:pt>
    <dgm:pt modelId="{760EFE45-1E3D-4061-960F-72ADD828C160}" type="pres">
      <dgm:prSet presAssocID="{1A13C999-9551-49FF-B315-3BDDE87E0297}" presName="hierChild5" presStyleCnt="0"/>
      <dgm:spPr/>
    </dgm:pt>
    <dgm:pt modelId="{BB73A749-F020-4A1A-8A95-8A0B30C573F4}" type="pres">
      <dgm:prSet presAssocID="{FFE08930-B26F-49AE-9388-09C4B675B75F}" presName="Name28" presStyleLbl="parChTrans1D2" presStyleIdx="1" presStyleCnt="5"/>
      <dgm:spPr/>
    </dgm:pt>
    <dgm:pt modelId="{6352B4FF-7E0F-4225-B7EE-2F6D3D149AEE}" type="pres">
      <dgm:prSet presAssocID="{753274C2-B4ED-44BB-9354-C0FF1F51F0E5}" presName="hierRoot2" presStyleCnt="0">
        <dgm:presLayoutVars>
          <dgm:hierBranch val="init"/>
        </dgm:presLayoutVars>
      </dgm:prSet>
      <dgm:spPr/>
    </dgm:pt>
    <dgm:pt modelId="{30503FC0-BFF9-45D3-BAE2-A795155EB5C6}" type="pres">
      <dgm:prSet presAssocID="{753274C2-B4ED-44BB-9354-C0FF1F51F0E5}" presName="rootComposite2" presStyleCnt="0"/>
      <dgm:spPr/>
    </dgm:pt>
    <dgm:pt modelId="{E2BD8EC4-94CA-4BE1-A5D3-2FDF8A0170B0}" type="pres">
      <dgm:prSet presAssocID="{753274C2-B4ED-44BB-9354-C0FF1F51F0E5}" presName="rootText2" presStyleLbl="alignAcc1" presStyleIdx="0" presStyleCnt="0">
        <dgm:presLayoutVars>
          <dgm:chPref val="3"/>
        </dgm:presLayoutVars>
      </dgm:prSet>
      <dgm:spPr/>
    </dgm:pt>
    <dgm:pt modelId="{DE0CACCB-D87E-4FCA-82ED-B592AFD5CDC3}" type="pres">
      <dgm:prSet presAssocID="{753274C2-B4ED-44BB-9354-C0FF1F51F0E5}" presName="topArc2" presStyleLbl="parChTrans1D1" presStyleIdx="4" presStyleCnt="12"/>
      <dgm:spPr/>
    </dgm:pt>
    <dgm:pt modelId="{A6E516F6-E497-40D7-819B-A2411F12BAD0}" type="pres">
      <dgm:prSet presAssocID="{753274C2-B4ED-44BB-9354-C0FF1F51F0E5}" presName="bottomArc2" presStyleLbl="parChTrans1D1" presStyleIdx="5" presStyleCnt="12"/>
      <dgm:spPr/>
    </dgm:pt>
    <dgm:pt modelId="{06D9B8BE-2BF4-4850-B483-42A4A2536D55}" type="pres">
      <dgm:prSet presAssocID="{753274C2-B4ED-44BB-9354-C0FF1F51F0E5}" presName="topConnNode2" presStyleLbl="node2" presStyleIdx="0" presStyleCnt="0"/>
      <dgm:spPr/>
    </dgm:pt>
    <dgm:pt modelId="{DA494C0D-9B0C-49B5-8D91-D640A00188E1}" type="pres">
      <dgm:prSet presAssocID="{753274C2-B4ED-44BB-9354-C0FF1F51F0E5}" presName="hierChild4" presStyleCnt="0"/>
      <dgm:spPr/>
    </dgm:pt>
    <dgm:pt modelId="{8C610414-CDCF-4234-A84C-B782ED1B584F}" type="pres">
      <dgm:prSet presAssocID="{753274C2-B4ED-44BB-9354-C0FF1F51F0E5}" presName="hierChild5" presStyleCnt="0"/>
      <dgm:spPr/>
    </dgm:pt>
    <dgm:pt modelId="{AD8EA630-0A7A-4D9F-B57E-E7541755CA6F}" type="pres">
      <dgm:prSet presAssocID="{FB87FAFF-1FD2-40FE-9B38-836B87D5179B}" presName="Name28" presStyleLbl="parChTrans1D2" presStyleIdx="2" presStyleCnt="5"/>
      <dgm:spPr/>
    </dgm:pt>
    <dgm:pt modelId="{E22E0187-85D4-47E2-B103-BE5BA699342A}" type="pres">
      <dgm:prSet presAssocID="{2556FA2A-F18B-42F3-A682-410789FA8553}" presName="hierRoot2" presStyleCnt="0">
        <dgm:presLayoutVars>
          <dgm:hierBranch val="init"/>
        </dgm:presLayoutVars>
      </dgm:prSet>
      <dgm:spPr/>
    </dgm:pt>
    <dgm:pt modelId="{D5F4952F-73EC-46D9-B543-98DB129641A7}" type="pres">
      <dgm:prSet presAssocID="{2556FA2A-F18B-42F3-A682-410789FA8553}" presName="rootComposite2" presStyleCnt="0"/>
      <dgm:spPr/>
    </dgm:pt>
    <dgm:pt modelId="{EF7D82E8-7860-4B37-85B9-277B46489C43}" type="pres">
      <dgm:prSet presAssocID="{2556FA2A-F18B-42F3-A682-410789FA8553}" presName="rootText2" presStyleLbl="alignAcc1" presStyleIdx="0" presStyleCnt="0">
        <dgm:presLayoutVars>
          <dgm:chPref val="3"/>
        </dgm:presLayoutVars>
      </dgm:prSet>
      <dgm:spPr/>
    </dgm:pt>
    <dgm:pt modelId="{174B21FB-5BFD-4E0E-A35B-A46FAB908B29}" type="pres">
      <dgm:prSet presAssocID="{2556FA2A-F18B-42F3-A682-410789FA8553}" presName="topArc2" presStyleLbl="parChTrans1D1" presStyleIdx="6" presStyleCnt="12"/>
      <dgm:spPr/>
    </dgm:pt>
    <dgm:pt modelId="{D1EB3EA9-095B-4783-8C09-60FF618CE15F}" type="pres">
      <dgm:prSet presAssocID="{2556FA2A-F18B-42F3-A682-410789FA8553}" presName="bottomArc2" presStyleLbl="parChTrans1D1" presStyleIdx="7" presStyleCnt="12"/>
      <dgm:spPr/>
    </dgm:pt>
    <dgm:pt modelId="{812431A4-CC4F-4FAB-8F24-B240246D09CA}" type="pres">
      <dgm:prSet presAssocID="{2556FA2A-F18B-42F3-A682-410789FA8553}" presName="topConnNode2" presStyleLbl="node2" presStyleIdx="0" presStyleCnt="0"/>
      <dgm:spPr/>
    </dgm:pt>
    <dgm:pt modelId="{4509158C-7234-4011-89D4-2353990D4118}" type="pres">
      <dgm:prSet presAssocID="{2556FA2A-F18B-42F3-A682-410789FA8553}" presName="hierChild4" presStyleCnt="0"/>
      <dgm:spPr/>
    </dgm:pt>
    <dgm:pt modelId="{2273CD05-21D2-4C89-ABA3-9899BF761DEC}" type="pres">
      <dgm:prSet presAssocID="{2556FA2A-F18B-42F3-A682-410789FA8553}" presName="hierChild5" presStyleCnt="0"/>
      <dgm:spPr/>
    </dgm:pt>
    <dgm:pt modelId="{FF20C4A0-83C9-4B3F-BE8F-84F614CE75A8}" type="pres">
      <dgm:prSet presAssocID="{1054356C-857C-4DA0-B756-57FBB818ED4A}" presName="Name28" presStyleLbl="parChTrans1D2" presStyleIdx="3" presStyleCnt="5"/>
      <dgm:spPr/>
    </dgm:pt>
    <dgm:pt modelId="{3AD6B66F-1541-44BD-AADF-5D97032000FB}" type="pres">
      <dgm:prSet presAssocID="{09F68E23-3CD2-4668-A72A-66975E3C9A76}" presName="hierRoot2" presStyleCnt="0">
        <dgm:presLayoutVars>
          <dgm:hierBranch val="init"/>
        </dgm:presLayoutVars>
      </dgm:prSet>
      <dgm:spPr/>
    </dgm:pt>
    <dgm:pt modelId="{CC901C86-DD52-4CD1-9ADE-A99BC2BA97CB}" type="pres">
      <dgm:prSet presAssocID="{09F68E23-3CD2-4668-A72A-66975E3C9A76}" presName="rootComposite2" presStyleCnt="0"/>
      <dgm:spPr/>
    </dgm:pt>
    <dgm:pt modelId="{1437BAAE-5A5D-4976-A51C-DDD0551C718D}" type="pres">
      <dgm:prSet presAssocID="{09F68E23-3CD2-4668-A72A-66975E3C9A76}" presName="rootText2" presStyleLbl="alignAcc1" presStyleIdx="0" presStyleCnt="0">
        <dgm:presLayoutVars>
          <dgm:chPref val="3"/>
        </dgm:presLayoutVars>
      </dgm:prSet>
      <dgm:spPr/>
    </dgm:pt>
    <dgm:pt modelId="{793C562E-9A79-4F24-87FA-A5011BF56B34}" type="pres">
      <dgm:prSet presAssocID="{09F68E23-3CD2-4668-A72A-66975E3C9A76}" presName="topArc2" presStyleLbl="parChTrans1D1" presStyleIdx="8" presStyleCnt="12"/>
      <dgm:spPr/>
    </dgm:pt>
    <dgm:pt modelId="{04C109DD-474B-4CAB-A300-B5AA0A6CE424}" type="pres">
      <dgm:prSet presAssocID="{09F68E23-3CD2-4668-A72A-66975E3C9A76}" presName="bottomArc2" presStyleLbl="parChTrans1D1" presStyleIdx="9" presStyleCnt="12"/>
      <dgm:spPr/>
    </dgm:pt>
    <dgm:pt modelId="{9F4D272C-CEC7-4E84-BEDC-8A8BF919CB3C}" type="pres">
      <dgm:prSet presAssocID="{09F68E23-3CD2-4668-A72A-66975E3C9A76}" presName="topConnNode2" presStyleLbl="node2" presStyleIdx="0" presStyleCnt="0"/>
      <dgm:spPr/>
    </dgm:pt>
    <dgm:pt modelId="{7DA3F489-A13E-4B48-8160-FB8F7C9B9579}" type="pres">
      <dgm:prSet presAssocID="{09F68E23-3CD2-4668-A72A-66975E3C9A76}" presName="hierChild4" presStyleCnt="0"/>
      <dgm:spPr/>
    </dgm:pt>
    <dgm:pt modelId="{64A35352-C462-4ED3-9421-B90D7D343638}" type="pres">
      <dgm:prSet presAssocID="{09F68E23-3CD2-4668-A72A-66975E3C9A76}" presName="hierChild5" presStyleCnt="0"/>
      <dgm:spPr/>
    </dgm:pt>
    <dgm:pt modelId="{77B7AEFB-916B-4F2E-8A7A-51B206895717}" type="pres">
      <dgm:prSet presAssocID="{73286ADC-C4B9-454F-A2F2-466C1700EA8D}" presName="hierChild3" presStyleCnt="0"/>
      <dgm:spPr/>
    </dgm:pt>
    <dgm:pt modelId="{C3323EAA-24BD-4E07-B1E3-000181AB3DF7}" type="pres">
      <dgm:prSet presAssocID="{49687B3D-7054-4AA6-A877-85F12A95DB3C}" presName="Name101" presStyleLbl="parChTrans1D2" presStyleIdx="4" presStyleCnt="5"/>
      <dgm:spPr/>
    </dgm:pt>
    <dgm:pt modelId="{9FF17258-3BD3-464F-8DB8-8359B97A295B}" type="pres">
      <dgm:prSet presAssocID="{C930C4C1-48BF-46EA-A25D-EC124D9C6AA2}" presName="hierRoot3" presStyleCnt="0">
        <dgm:presLayoutVars>
          <dgm:hierBranch val="init"/>
        </dgm:presLayoutVars>
      </dgm:prSet>
      <dgm:spPr/>
    </dgm:pt>
    <dgm:pt modelId="{801D9562-A8A3-419B-8892-300207775EF1}" type="pres">
      <dgm:prSet presAssocID="{C930C4C1-48BF-46EA-A25D-EC124D9C6AA2}" presName="rootComposite3" presStyleCnt="0"/>
      <dgm:spPr/>
    </dgm:pt>
    <dgm:pt modelId="{52AD1F71-B13B-4528-B070-0EB19D39204C}" type="pres">
      <dgm:prSet presAssocID="{C930C4C1-48BF-46EA-A25D-EC124D9C6AA2}" presName="rootText3" presStyleLbl="alignAcc1" presStyleIdx="0" presStyleCnt="0">
        <dgm:presLayoutVars>
          <dgm:chPref val="3"/>
        </dgm:presLayoutVars>
      </dgm:prSet>
      <dgm:spPr/>
    </dgm:pt>
    <dgm:pt modelId="{BD8B093B-402E-4CBE-B9C5-626B0A4C9944}" type="pres">
      <dgm:prSet presAssocID="{C930C4C1-48BF-46EA-A25D-EC124D9C6AA2}" presName="topArc3" presStyleLbl="parChTrans1D1" presStyleIdx="10" presStyleCnt="12"/>
      <dgm:spPr/>
    </dgm:pt>
    <dgm:pt modelId="{ADFB72F7-8AD5-4B98-826D-3EC7C6B5C1BB}" type="pres">
      <dgm:prSet presAssocID="{C930C4C1-48BF-46EA-A25D-EC124D9C6AA2}" presName="bottomArc3" presStyleLbl="parChTrans1D1" presStyleIdx="11" presStyleCnt="12"/>
      <dgm:spPr/>
    </dgm:pt>
    <dgm:pt modelId="{FBE10356-786D-46AA-9F32-BC9F5A97F358}" type="pres">
      <dgm:prSet presAssocID="{C930C4C1-48BF-46EA-A25D-EC124D9C6AA2}" presName="topConnNode3" presStyleLbl="asst1" presStyleIdx="0" presStyleCnt="0"/>
      <dgm:spPr/>
    </dgm:pt>
    <dgm:pt modelId="{63CE763D-3B21-460F-A3D7-38028E900FFB}" type="pres">
      <dgm:prSet presAssocID="{C930C4C1-48BF-46EA-A25D-EC124D9C6AA2}" presName="hierChild6" presStyleCnt="0"/>
      <dgm:spPr/>
    </dgm:pt>
    <dgm:pt modelId="{30B7A348-0F8E-4813-AED4-52933D620E2E}" type="pres">
      <dgm:prSet presAssocID="{C930C4C1-48BF-46EA-A25D-EC124D9C6AA2}" presName="hierChild7" presStyleCnt="0"/>
      <dgm:spPr/>
    </dgm:pt>
  </dgm:ptLst>
  <dgm:cxnLst>
    <dgm:cxn modelId="{2968D203-44F3-4BA8-8B6A-1C2E6BD41FE6}" type="presOf" srcId="{73286ADC-C4B9-454F-A2F2-466C1700EA8D}" destId="{EB279248-CF21-43AA-906B-6E99765EFB5E}" srcOrd="1" destOrd="0" presId="urn:microsoft.com/office/officeart/2008/layout/HalfCircleOrganizationChart"/>
    <dgm:cxn modelId="{636A2617-F6E5-49F7-A305-8D1BCE5066CE}" type="presOf" srcId="{FFE08930-B26F-49AE-9388-09C4B675B75F}" destId="{BB73A749-F020-4A1A-8A95-8A0B30C573F4}" srcOrd="0" destOrd="0" presId="urn:microsoft.com/office/officeart/2008/layout/HalfCircleOrganizationChart"/>
    <dgm:cxn modelId="{B809CC2E-3CAC-4C4E-AFCF-F9F6A09881D8}" type="presOf" srcId="{1054356C-857C-4DA0-B756-57FBB818ED4A}" destId="{FF20C4A0-83C9-4B3F-BE8F-84F614CE75A8}" srcOrd="0" destOrd="0" presId="urn:microsoft.com/office/officeart/2008/layout/HalfCircleOrganizationChart"/>
    <dgm:cxn modelId="{9062B134-9CC8-492E-9F1B-59988E9C80AF}" type="presOf" srcId="{753274C2-B4ED-44BB-9354-C0FF1F51F0E5}" destId="{06D9B8BE-2BF4-4850-B483-42A4A2536D55}" srcOrd="1" destOrd="0" presId="urn:microsoft.com/office/officeart/2008/layout/HalfCircleOrganizationChart"/>
    <dgm:cxn modelId="{9B12B73A-DD76-4229-A615-46912A305ABD}" type="presOf" srcId="{20DE285C-DAEC-417A-9798-E80F47CAA654}" destId="{E634DC61-D235-4884-80B2-0F84DB73899B}" srcOrd="0" destOrd="0" presId="urn:microsoft.com/office/officeart/2008/layout/HalfCircleOrganizationChart"/>
    <dgm:cxn modelId="{737B6E42-2B3C-431C-811F-E11C881D328E}" type="presOf" srcId="{49687B3D-7054-4AA6-A877-85F12A95DB3C}" destId="{C3323EAA-24BD-4E07-B1E3-000181AB3DF7}" srcOrd="0" destOrd="0" presId="urn:microsoft.com/office/officeart/2008/layout/HalfCircleOrganizationChart"/>
    <dgm:cxn modelId="{5F9B5643-16F1-4FB1-896C-89578053BEE5}" type="presOf" srcId="{2556FA2A-F18B-42F3-A682-410789FA8553}" destId="{EF7D82E8-7860-4B37-85B9-277B46489C43}" srcOrd="0" destOrd="0" presId="urn:microsoft.com/office/officeart/2008/layout/HalfCircleOrganizationChart"/>
    <dgm:cxn modelId="{8623FF6B-682A-48CB-A4A1-CB1556BB0DC0}" type="presOf" srcId="{2556FA2A-F18B-42F3-A682-410789FA8553}" destId="{812431A4-CC4F-4FAB-8F24-B240246D09CA}" srcOrd="1" destOrd="0" presId="urn:microsoft.com/office/officeart/2008/layout/HalfCircleOrganizationChart"/>
    <dgm:cxn modelId="{D3F55A76-81C5-49F0-966D-69B7EBBD899C}" srcId="{73286ADC-C4B9-454F-A2F2-466C1700EA8D}" destId="{2556FA2A-F18B-42F3-A682-410789FA8553}" srcOrd="3" destOrd="0" parTransId="{FB87FAFF-1FD2-40FE-9B38-836B87D5179B}" sibTransId="{DC350B1A-D37E-429E-87C6-130E59ABC887}"/>
    <dgm:cxn modelId="{E41A5557-AF32-4F90-A4AA-E6002BF4218F}" type="presOf" srcId="{2870D883-A775-4157-939D-E860100A8EF3}" destId="{04C3D424-16E0-462E-928F-6649DC7F388E}" srcOrd="0" destOrd="0" presId="urn:microsoft.com/office/officeart/2008/layout/HalfCircleOrganizationChart"/>
    <dgm:cxn modelId="{596EFB78-8E37-45E4-9FCC-EF54292D2182}" type="presOf" srcId="{73286ADC-C4B9-454F-A2F2-466C1700EA8D}" destId="{2A02CCD4-3A77-47F0-BA67-A5BD0D79B064}" srcOrd="0" destOrd="0" presId="urn:microsoft.com/office/officeart/2008/layout/HalfCircleOrganizationChart"/>
    <dgm:cxn modelId="{A400727C-BA81-47CB-BBC4-4CBFE12AF56F}" srcId="{73286ADC-C4B9-454F-A2F2-466C1700EA8D}" destId="{09F68E23-3CD2-4668-A72A-66975E3C9A76}" srcOrd="4" destOrd="0" parTransId="{1054356C-857C-4DA0-B756-57FBB818ED4A}" sibTransId="{838969E1-A4BF-48A2-9971-5DC678B3CFC6}"/>
    <dgm:cxn modelId="{80831B80-EA35-4D7C-8B60-9DF3BC019178}" type="presOf" srcId="{C930C4C1-48BF-46EA-A25D-EC124D9C6AA2}" destId="{FBE10356-786D-46AA-9F32-BC9F5A97F358}" srcOrd="1" destOrd="0" presId="urn:microsoft.com/office/officeart/2008/layout/HalfCircleOrganizationChart"/>
    <dgm:cxn modelId="{24734C80-E5F2-4839-BDFB-7AAA00EE668A}" type="presOf" srcId="{1A13C999-9551-49FF-B315-3BDDE87E0297}" destId="{541FE5DB-2C03-48D3-9F18-A55AB794417A}" srcOrd="0" destOrd="0" presId="urn:microsoft.com/office/officeart/2008/layout/HalfCircleOrganizationChart"/>
    <dgm:cxn modelId="{A8C35E81-E11B-43BD-9394-5AE13E9C597F}" type="presOf" srcId="{1A13C999-9551-49FF-B315-3BDDE87E0297}" destId="{8601A5D0-8A92-4534-A468-5650420FD75A}" srcOrd="1" destOrd="0" presId="urn:microsoft.com/office/officeart/2008/layout/HalfCircleOrganizationChart"/>
    <dgm:cxn modelId="{5BBA6686-F6DA-4D70-BADB-211E693CA4B2}" srcId="{73286ADC-C4B9-454F-A2F2-466C1700EA8D}" destId="{1A13C999-9551-49FF-B315-3BDDE87E0297}" srcOrd="1" destOrd="0" parTransId="{20DE285C-DAEC-417A-9798-E80F47CAA654}" sibTransId="{08DF81CF-6EA6-457C-B9C0-C1A7652CC302}"/>
    <dgm:cxn modelId="{16E09089-8BB4-48F5-BFD9-9C4EABD39092}" type="presOf" srcId="{09F68E23-3CD2-4668-A72A-66975E3C9A76}" destId="{9F4D272C-CEC7-4E84-BEDC-8A8BF919CB3C}" srcOrd="1" destOrd="0" presId="urn:microsoft.com/office/officeart/2008/layout/HalfCircleOrganizationChart"/>
    <dgm:cxn modelId="{57CAE899-6D72-48E2-87BE-5565DB2EEEDC}" type="presOf" srcId="{753274C2-B4ED-44BB-9354-C0FF1F51F0E5}" destId="{E2BD8EC4-94CA-4BE1-A5D3-2FDF8A0170B0}" srcOrd="0" destOrd="0" presId="urn:microsoft.com/office/officeart/2008/layout/HalfCircleOrganizationChart"/>
    <dgm:cxn modelId="{73E325A9-1F76-4D69-B300-80D6020E0CDF}" srcId="{73286ADC-C4B9-454F-A2F2-466C1700EA8D}" destId="{C930C4C1-48BF-46EA-A25D-EC124D9C6AA2}" srcOrd="0" destOrd="0" parTransId="{49687B3D-7054-4AA6-A877-85F12A95DB3C}" sibTransId="{2E176238-7C28-40B7-83A7-C82FBBD6C926}"/>
    <dgm:cxn modelId="{0F6021AB-0C5C-4711-8C0F-4C2AD6CC347C}" type="presOf" srcId="{C930C4C1-48BF-46EA-A25D-EC124D9C6AA2}" destId="{52AD1F71-B13B-4528-B070-0EB19D39204C}" srcOrd="0" destOrd="0" presId="urn:microsoft.com/office/officeart/2008/layout/HalfCircleOrganizationChart"/>
    <dgm:cxn modelId="{1F916ACA-428B-434B-A89B-69CD09ABA293}" type="presOf" srcId="{09F68E23-3CD2-4668-A72A-66975E3C9A76}" destId="{1437BAAE-5A5D-4976-A51C-DDD0551C718D}" srcOrd="0" destOrd="0" presId="urn:microsoft.com/office/officeart/2008/layout/HalfCircleOrganizationChart"/>
    <dgm:cxn modelId="{FA5899CB-6868-459E-95F4-CAAEA63752E9}" srcId="{73286ADC-C4B9-454F-A2F2-466C1700EA8D}" destId="{753274C2-B4ED-44BB-9354-C0FF1F51F0E5}" srcOrd="2" destOrd="0" parTransId="{FFE08930-B26F-49AE-9388-09C4B675B75F}" sibTransId="{E46A08A5-9091-4484-9ABB-8EC3E3C8C1F8}"/>
    <dgm:cxn modelId="{584C36D3-C0E7-46AB-B227-1B63E602BB83}" srcId="{2870D883-A775-4157-939D-E860100A8EF3}" destId="{73286ADC-C4B9-454F-A2F2-466C1700EA8D}" srcOrd="0" destOrd="0" parTransId="{AD0A1D86-ABFA-44B5-AF0B-9494FB0ABFC1}" sibTransId="{BB236F6F-76E7-4C60-AE93-971826CC2D3F}"/>
    <dgm:cxn modelId="{724B83D9-63C8-47F5-BC2F-D9A2E9A6194C}" type="presOf" srcId="{FB87FAFF-1FD2-40FE-9B38-836B87D5179B}" destId="{AD8EA630-0A7A-4D9F-B57E-E7541755CA6F}" srcOrd="0" destOrd="0" presId="urn:microsoft.com/office/officeart/2008/layout/HalfCircleOrganizationChart"/>
    <dgm:cxn modelId="{5174F7A6-2A0E-4AAF-B9E2-960148D5E049}" type="presParOf" srcId="{04C3D424-16E0-462E-928F-6649DC7F388E}" destId="{ACE22204-0B09-4803-BE94-8303AF8C0D32}" srcOrd="0" destOrd="0" presId="urn:microsoft.com/office/officeart/2008/layout/HalfCircleOrganizationChart"/>
    <dgm:cxn modelId="{3D5F84B9-91C0-453F-AEED-602B22597870}" type="presParOf" srcId="{ACE22204-0B09-4803-BE94-8303AF8C0D32}" destId="{26D0A984-C0D7-48DD-8DBB-6269482DB939}" srcOrd="0" destOrd="0" presId="urn:microsoft.com/office/officeart/2008/layout/HalfCircleOrganizationChart"/>
    <dgm:cxn modelId="{596E9917-E31E-42B0-A947-05A372B387E7}" type="presParOf" srcId="{26D0A984-C0D7-48DD-8DBB-6269482DB939}" destId="{2A02CCD4-3A77-47F0-BA67-A5BD0D79B064}" srcOrd="0" destOrd="0" presId="urn:microsoft.com/office/officeart/2008/layout/HalfCircleOrganizationChart"/>
    <dgm:cxn modelId="{1707C205-98C6-49C5-86FB-9DD43EC9F1BA}" type="presParOf" srcId="{26D0A984-C0D7-48DD-8DBB-6269482DB939}" destId="{93A06F0A-9D66-469F-B4A9-77F1E7A48570}" srcOrd="1" destOrd="0" presId="urn:microsoft.com/office/officeart/2008/layout/HalfCircleOrganizationChart"/>
    <dgm:cxn modelId="{449D4314-293F-4C00-BBC9-530C428D5E95}" type="presParOf" srcId="{26D0A984-C0D7-48DD-8DBB-6269482DB939}" destId="{7E38BE23-88F4-4A02-B8C0-CBC5873EBBA3}" srcOrd="2" destOrd="0" presId="urn:microsoft.com/office/officeart/2008/layout/HalfCircleOrganizationChart"/>
    <dgm:cxn modelId="{455D0F37-431B-4F9F-8EE3-3CACA2FC0BFE}" type="presParOf" srcId="{26D0A984-C0D7-48DD-8DBB-6269482DB939}" destId="{EB279248-CF21-43AA-906B-6E99765EFB5E}" srcOrd="3" destOrd="0" presId="urn:microsoft.com/office/officeart/2008/layout/HalfCircleOrganizationChart"/>
    <dgm:cxn modelId="{2739278B-9AA2-4A33-B23A-C4253D80DA22}" type="presParOf" srcId="{ACE22204-0B09-4803-BE94-8303AF8C0D32}" destId="{CE7E6BB0-6FCC-4304-A6FE-FE3C2C397AEA}" srcOrd="1" destOrd="0" presId="urn:microsoft.com/office/officeart/2008/layout/HalfCircleOrganizationChart"/>
    <dgm:cxn modelId="{0A889DE5-AE6E-49E8-B704-8883076EC0C9}" type="presParOf" srcId="{CE7E6BB0-6FCC-4304-A6FE-FE3C2C397AEA}" destId="{E634DC61-D235-4884-80B2-0F84DB73899B}" srcOrd="0" destOrd="0" presId="urn:microsoft.com/office/officeart/2008/layout/HalfCircleOrganizationChart"/>
    <dgm:cxn modelId="{D50AE49F-993E-4200-B744-517E1FB56639}" type="presParOf" srcId="{CE7E6BB0-6FCC-4304-A6FE-FE3C2C397AEA}" destId="{3543727B-77DC-43E6-9927-FF9FDD6FF2EA}" srcOrd="1" destOrd="0" presId="urn:microsoft.com/office/officeart/2008/layout/HalfCircleOrganizationChart"/>
    <dgm:cxn modelId="{75F835B8-2552-4F33-AEBA-67C72D7D8AEC}" type="presParOf" srcId="{3543727B-77DC-43E6-9927-FF9FDD6FF2EA}" destId="{49D8526D-BC39-45EF-96BC-5000B496DC42}" srcOrd="0" destOrd="0" presId="urn:microsoft.com/office/officeart/2008/layout/HalfCircleOrganizationChart"/>
    <dgm:cxn modelId="{B2ECED0A-0250-40DE-A2D1-7EA6627FA4C8}" type="presParOf" srcId="{49D8526D-BC39-45EF-96BC-5000B496DC42}" destId="{541FE5DB-2C03-48D3-9F18-A55AB794417A}" srcOrd="0" destOrd="0" presId="urn:microsoft.com/office/officeart/2008/layout/HalfCircleOrganizationChart"/>
    <dgm:cxn modelId="{CE99A141-ABEE-43CB-AB3F-EC80C027A5D3}" type="presParOf" srcId="{49D8526D-BC39-45EF-96BC-5000B496DC42}" destId="{F49E14F0-5A31-44E9-97D5-852BCCD4F93B}" srcOrd="1" destOrd="0" presId="urn:microsoft.com/office/officeart/2008/layout/HalfCircleOrganizationChart"/>
    <dgm:cxn modelId="{06735B3F-FF8E-4629-BB5B-F2347522A7BE}" type="presParOf" srcId="{49D8526D-BC39-45EF-96BC-5000B496DC42}" destId="{841359E6-2B0E-4861-B8CE-7B1B7C4317DD}" srcOrd="2" destOrd="0" presId="urn:microsoft.com/office/officeart/2008/layout/HalfCircleOrganizationChart"/>
    <dgm:cxn modelId="{B8CA9274-4815-482C-A22F-3B6E1058617A}" type="presParOf" srcId="{49D8526D-BC39-45EF-96BC-5000B496DC42}" destId="{8601A5D0-8A92-4534-A468-5650420FD75A}" srcOrd="3" destOrd="0" presId="urn:microsoft.com/office/officeart/2008/layout/HalfCircleOrganizationChart"/>
    <dgm:cxn modelId="{A0A402CC-7B16-4ADD-95B2-29B6DE6AFD24}" type="presParOf" srcId="{3543727B-77DC-43E6-9927-FF9FDD6FF2EA}" destId="{85ADF302-7E52-4F96-BA07-61481B402F54}" srcOrd="1" destOrd="0" presId="urn:microsoft.com/office/officeart/2008/layout/HalfCircleOrganizationChart"/>
    <dgm:cxn modelId="{8DD42CB9-B999-46F6-B9E8-493A6CDC8717}" type="presParOf" srcId="{3543727B-77DC-43E6-9927-FF9FDD6FF2EA}" destId="{760EFE45-1E3D-4061-960F-72ADD828C160}" srcOrd="2" destOrd="0" presId="urn:microsoft.com/office/officeart/2008/layout/HalfCircleOrganizationChart"/>
    <dgm:cxn modelId="{DB8844ED-B02B-4ACB-A6BB-CC626D13741C}" type="presParOf" srcId="{CE7E6BB0-6FCC-4304-A6FE-FE3C2C397AEA}" destId="{BB73A749-F020-4A1A-8A95-8A0B30C573F4}" srcOrd="2" destOrd="0" presId="urn:microsoft.com/office/officeart/2008/layout/HalfCircleOrganizationChart"/>
    <dgm:cxn modelId="{24C705A2-6F71-41A0-99D5-931F5CB285AE}" type="presParOf" srcId="{CE7E6BB0-6FCC-4304-A6FE-FE3C2C397AEA}" destId="{6352B4FF-7E0F-4225-B7EE-2F6D3D149AEE}" srcOrd="3" destOrd="0" presId="urn:microsoft.com/office/officeart/2008/layout/HalfCircleOrganizationChart"/>
    <dgm:cxn modelId="{E16C4CC9-C501-4FBC-AA48-CE7D5A3CE7BD}" type="presParOf" srcId="{6352B4FF-7E0F-4225-B7EE-2F6D3D149AEE}" destId="{30503FC0-BFF9-45D3-BAE2-A795155EB5C6}" srcOrd="0" destOrd="0" presId="urn:microsoft.com/office/officeart/2008/layout/HalfCircleOrganizationChart"/>
    <dgm:cxn modelId="{8C0BA123-FD25-40CF-B709-882A15D99071}" type="presParOf" srcId="{30503FC0-BFF9-45D3-BAE2-A795155EB5C6}" destId="{E2BD8EC4-94CA-4BE1-A5D3-2FDF8A0170B0}" srcOrd="0" destOrd="0" presId="urn:microsoft.com/office/officeart/2008/layout/HalfCircleOrganizationChart"/>
    <dgm:cxn modelId="{9D3EA2F3-A2AA-47EC-BFDA-3FD550710EAB}" type="presParOf" srcId="{30503FC0-BFF9-45D3-BAE2-A795155EB5C6}" destId="{DE0CACCB-D87E-4FCA-82ED-B592AFD5CDC3}" srcOrd="1" destOrd="0" presId="urn:microsoft.com/office/officeart/2008/layout/HalfCircleOrganizationChart"/>
    <dgm:cxn modelId="{5261835E-D078-4F8E-9C64-65FA60C19F0E}" type="presParOf" srcId="{30503FC0-BFF9-45D3-BAE2-A795155EB5C6}" destId="{A6E516F6-E497-40D7-819B-A2411F12BAD0}" srcOrd="2" destOrd="0" presId="urn:microsoft.com/office/officeart/2008/layout/HalfCircleOrganizationChart"/>
    <dgm:cxn modelId="{7AA484F4-BABD-4C7F-87BA-5797B7C60F6B}" type="presParOf" srcId="{30503FC0-BFF9-45D3-BAE2-A795155EB5C6}" destId="{06D9B8BE-2BF4-4850-B483-42A4A2536D55}" srcOrd="3" destOrd="0" presId="urn:microsoft.com/office/officeart/2008/layout/HalfCircleOrganizationChart"/>
    <dgm:cxn modelId="{D3022308-E518-4FDC-AD06-466109F2D3B5}" type="presParOf" srcId="{6352B4FF-7E0F-4225-B7EE-2F6D3D149AEE}" destId="{DA494C0D-9B0C-49B5-8D91-D640A00188E1}" srcOrd="1" destOrd="0" presId="urn:microsoft.com/office/officeart/2008/layout/HalfCircleOrganizationChart"/>
    <dgm:cxn modelId="{4FB7467B-160E-4A54-937B-0AC018F3CAF3}" type="presParOf" srcId="{6352B4FF-7E0F-4225-B7EE-2F6D3D149AEE}" destId="{8C610414-CDCF-4234-A84C-B782ED1B584F}" srcOrd="2" destOrd="0" presId="urn:microsoft.com/office/officeart/2008/layout/HalfCircleOrganizationChart"/>
    <dgm:cxn modelId="{DB11835D-C5DD-4958-BB01-B5AD451484DF}" type="presParOf" srcId="{CE7E6BB0-6FCC-4304-A6FE-FE3C2C397AEA}" destId="{AD8EA630-0A7A-4D9F-B57E-E7541755CA6F}" srcOrd="4" destOrd="0" presId="urn:microsoft.com/office/officeart/2008/layout/HalfCircleOrganizationChart"/>
    <dgm:cxn modelId="{A99E2905-D22B-46A5-B3F4-2F20617CA5DC}" type="presParOf" srcId="{CE7E6BB0-6FCC-4304-A6FE-FE3C2C397AEA}" destId="{E22E0187-85D4-47E2-B103-BE5BA699342A}" srcOrd="5" destOrd="0" presId="urn:microsoft.com/office/officeart/2008/layout/HalfCircleOrganizationChart"/>
    <dgm:cxn modelId="{8C4D8BA3-7367-4C56-806A-9BFB9CF87491}" type="presParOf" srcId="{E22E0187-85D4-47E2-B103-BE5BA699342A}" destId="{D5F4952F-73EC-46D9-B543-98DB129641A7}" srcOrd="0" destOrd="0" presId="urn:microsoft.com/office/officeart/2008/layout/HalfCircleOrganizationChart"/>
    <dgm:cxn modelId="{0C63A27E-BCC1-4FA6-800A-223D024B31A1}" type="presParOf" srcId="{D5F4952F-73EC-46D9-B543-98DB129641A7}" destId="{EF7D82E8-7860-4B37-85B9-277B46489C43}" srcOrd="0" destOrd="0" presId="urn:microsoft.com/office/officeart/2008/layout/HalfCircleOrganizationChart"/>
    <dgm:cxn modelId="{07BF557A-8675-43A9-A54D-6B28164BA1F4}" type="presParOf" srcId="{D5F4952F-73EC-46D9-B543-98DB129641A7}" destId="{174B21FB-5BFD-4E0E-A35B-A46FAB908B29}" srcOrd="1" destOrd="0" presId="urn:microsoft.com/office/officeart/2008/layout/HalfCircleOrganizationChart"/>
    <dgm:cxn modelId="{FB1FC8F0-4C9B-4319-BEC2-36BE35B3F649}" type="presParOf" srcId="{D5F4952F-73EC-46D9-B543-98DB129641A7}" destId="{D1EB3EA9-095B-4783-8C09-60FF618CE15F}" srcOrd="2" destOrd="0" presId="urn:microsoft.com/office/officeart/2008/layout/HalfCircleOrganizationChart"/>
    <dgm:cxn modelId="{FDB8A2A1-95B4-49E0-98D5-5F01AA3AAFC6}" type="presParOf" srcId="{D5F4952F-73EC-46D9-B543-98DB129641A7}" destId="{812431A4-CC4F-4FAB-8F24-B240246D09CA}" srcOrd="3" destOrd="0" presId="urn:microsoft.com/office/officeart/2008/layout/HalfCircleOrganizationChart"/>
    <dgm:cxn modelId="{C84A9B8E-37CB-46CE-88F2-0BFD1E39FFCB}" type="presParOf" srcId="{E22E0187-85D4-47E2-B103-BE5BA699342A}" destId="{4509158C-7234-4011-89D4-2353990D4118}" srcOrd="1" destOrd="0" presId="urn:microsoft.com/office/officeart/2008/layout/HalfCircleOrganizationChart"/>
    <dgm:cxn modelId="{13BFB5CA-852A-439B-9FB0-4B0981DA3A05}" type="presParOf" srcId="{E22E0187-85D4-47E2-B103-BE5BA699342A}" destId="{2273CD05-21D2-4C89-ABA3-9899BF761DEC}" srcOrd="2" destOrd="0" presId="urn:microsoft.com/office/officeart/2008/layout/HalfCircleOrganizationChart"/>
    <dgm:cxn modelId="{AED5FC4D-C426-4964-B965-9558076FA2A5}" type="presParOf" srcId="{CE7E6BB0-6FCC-4304-A6FE-FE3C2C397AEA}" destId="{FF20C4A0-83C9-4B3F-BE8F-84F614CE75A8}" srcOrd="6" destOrd="0" presId="urn:microsoft.com/office/officeart/2008/layout/HalfCircleOrganizationChart"/>
    <dgm:cxn modelId="{D6388454-EBC4-4594-85CB-21DC5E68BEB9}" type="presParOf" srcId="{CE7E6BB0-6FCC-4304-A6FE-FE3C2C397AEA}" destId="{3AD6B66F-1541-44BD-AADF-5D97032000FB}" srcOrd="7" destOrd="0" presId="urn:microsoft.com/office/officeart/2008/layout/HalfCircleOrganizationChart"/>
    <dgm:cxn modelId="{FD1328A9-F288-4DA8-90A2-F97CC56EE2F0}" type="presParOf" srcId="{3AD6B66F-1541-44BD-AADF-5D97032000FB}" destId="{CC901C86-DD52-4CD1-9ADE-A99BC2BA97CB}" srcOrd="0" destOrd="0" presId="urn:microsoft.com/office/officeart/2008/layout/HalfCircleOrganizationChart"/>
    <dgm:cxn modelId="{340527DA-F7E5-431C-A14D-5B186FF7B615}" type="presParOf" srcId="{CC901C86-DD52-4CD1-9ADE-A99BC2BA97CB}" destId="{1437BAAE-5A5D-4976-A51C-DDD0551C718D}" srcOrd="0" destOrd="0" presId="urn:microsoft.com/office/officeart/2008/layout/HalfCircleOrganizationChart"/>
    <dgm:cxn modelId="{FAAB1B7D-B6F5-4343-B629-C8909F1AF09B}" type="presParOf" srcId="{CC901C86-DD52-4CD1-9ADE-A99BC2BA97CB}" destId="{793C562E-9A79-4F24-87FA-A5011BF56B34}" srcOrd="1" destOrd="0" presId="urn:microsoft.com/office/officeart/2008/layout/HalfCircleOrganizationChart"/>
    <dgm:cxn modelId="{3F596EEC-3974-469B-AEFD-F6A93F05605F}" type="presParOf" srcId="{CC901C86-DD52-4CD1-9ADE-A99BC2BA97CB}" destId="{04C109DD-474B-4CAB-A300-B5AA0A6CE424}" srcOrd="2" destOrd="0" presId="urn:microsoft.com/office/officeart/2008/layout/HalfCircleOrganizationChart"/>
    <dgm:cxn modelId="{74707F97-3041-404F-8020-9F3F93996C23}" type="presParOf" srcId="{CC901C86-DD52-4CD1-9ADE-A99BC2BA97CB}" destId="{9F4D272C-CEC7-4E84-BEDC-8A8BF919CB3C}" srcOrd="3" destOrd="0" presId="urn:microsoft.com/office/officeart/2008/layout/HalfCircleOrganizationChart"/>
    <dgm:cxn modelId="{7F305CBB-38ED-48D6-B6EB-DA3F50A98244}" type="presParOf" srcId="{3AD6B66F-1541-44BD-AADF-5D97032000FB}" destId="{7DA3F489-A13E-4B48-8160-FB8F7C9B9579}" srcOrd="1" destOrd="0" presId="urn:microsoft.com/office/officeart/2008/layout/HalfCircleOrganizationChart"/>
    <dgm:cxn modelId="{5AB2A6BD-6810-4568-B6DC-51C922AC8265}" type="presParOf" srcId="{3AD6B66F-1541-44BD-AADF-5D97032000FB}" destId="{64A35352-C462-4ED3-9421-B90D7D343638}" srcOrd="2" destOrd="0" presId="urn:microsoft.com/office/officeart/2008/layout/HalfCircleOrganizationChart"/>
    <dgm:cxn modelId="{5598C03D-E894-4539-BF6E-EC2A6E413ECE}" type="presParOf" srcId="{ACE22204-0B09-4803-BE94-8303AF8C0D32}" destId="{77B7AEFB-916B-4F2E-8A7A-51B206895717}" srcOrd="2" destOrd="0" presId="urn:microsoft.com/office/officeart/2008/layout/HalfCircleOrganizationChart"/>
    <dgm:cxn modelId="{C76AE251-CD85-4F08-BF13-43012812CEE3}" type="presParOf" srcId="{77B7AEFB-916B-4F2E-8A7A-51B206895717}" destId="{C3323EAA-24BD-4E07-B1E3-000181AB3DF7}" srcOrd="0" destOrd="0" presId="urn:microsoft.com/office/officeart/2008/layout/HalfCircleOrganizationChart"/>
    <dgm:cxn modelId="{C24E664F-EDE7-4C18-B04E-1CE0806C8A29}" type="presParOf" srcId="{77B7AEFB-916B-4F2E-8A7A-51B206895717}" destId="{9FF17258-3BD3-464F-8DB8-8359B97A295B}" srcOrd="1" destOrd="0" presId="urn:microsoft.com/office/officeart/2008/layout/HalfCircleOrganizationChart"/>
    <dgm:cxn modelId="{8AC99A23-E8F2-444C-9D34-4AAC34210BCA}" type="presParOf" srcId="{9FF17258-3BD3-464F-8DB8-8359B97A295B}" destId="{801D9562-A8A3-419B-8892-300207775EF1}" srcOrd="0" destOrd="0" presId="urn:microsoft.com/office/officeart/2008/layout/HalfCircleOrganizationChart"/>
    <dgm:cxn modelId="{EB0EF8AB-05CA-4D94-BB9D-0A30BDACD865}" type="presParOf" srcId="{801D9562-A8A3-419B-8892-300207775EF1}" destId="{52AD1F71-B13B-4528-B070-0EB19D39204C}" srcOrd="0" destOrd="0" presId="urn:microsoft.com/office/officeart/2008/layout/HalfCircleOrganizationChart"/>
    <dgm:cxn modelId="{517D2D4B-71E7-4171-BCC7-A98F2B5FF658}" type="presParOf" srcId="{801D9562-A8A3-419B-8892-300207775EF1}" destId="{BD8B093B-402E-4CBE-B9C5-626B0A4C9944}" srcOrd="1" destOrd="0" presId="urn:microsoft.com/office/officeart/2008/layout/HalfCircleOrganizationChart"/>
    <dgm:cxn modelId="{1B7534BC-721A-4974-8733-BEE2A2A927EE}" type="presParOf" srcId="{801D9562-A8A3-419B-8892-300207775EF1}" destId="{ADFB72F7-8AD5-4B98-826D-3EC7C6B5C1BB}" srcOrd="2" destOrd="0" presId="urn:microsoft.com/office/officeart/2008/layout/HalfCircleOrganizationChart"/>
    <dgm:cxn modelId="{7DA6FB71-FB3E-4CC8-AB19-F35BA7DC7A2F}" type="presParOf" srcId="{801D9562-A8A3-419B-8892-300207775EF1}" destId="{FBE10356-786D-46AA-9F32-BC9F5A97F358}" srcOrd="3" destOrd="0" presId="urn:microsoft.com/office/officeart/2008/layout/HalfCircleOrganizationChart"/>
    <dgm:cxn modelId="{5D55C35B-1063-40F4-8933-35047920FACC}" type="presParOf" srcId="{9FF17258-3BD3-464F-8DB8-8359B97A295B}" destId="{63CE763D-3B21-460F-A3D7-38028E900FFB}" srcOrd="1" destOrd="0" presId="urn:microsoft.com/office/officeart/2008/layout/HalfCircleOrganizationChart"/>
    <dgm:cxn modelId="{292D8E83-E175-49DF-87A5-E6932635817E}" type="presParOf" srcId="{9FF17258-3BD3-464F-8DB8-8359B97A295B}" destId="{30B7A348-0F8E-4813-AED4-52933D620E2E}" srcOrd="2" destOrd="0" presId="urn:microsoft.com/office/officeart/2008/layout/HalfCircleOrganizationChart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E6D1BC-20B2-4623-8B70-0AFBDA781BC7}" type="doc">
      <dgm:prSet loTypeId="urn:microsoft.com/office/officeart/2005/8/layout/hChevron3" loCatId="process" qsTypeId="urn:microsoft.com/office/officeart/2005/8/quickstyle/simple2" qsCatId="simple" csTypeId="urn:microsoft.com/office/officeart/2005/8/colors/colorful1" csCatId="colorful" phldr="1"/>
      <dgm:spPr/>
    </dgm:pt>
    <dgm:pt modelId="{52E00684-62FB-4FF9-A10A-1AE07B398DAF}">
      <dgm:prSet phldrT="[نص]"/>
      <dgm:spPr/>
      <dgm:t>
        <a:bodyPr/>
        <a:lstStyle/>
        <a:p>
          <a:pPr rtl="1"/>
          <a:r>
            <a:rPr lang="ar-SA" dirty="0"/>
            <a:t>تصميم و اختيار مواد الهيكل </a:t>
          </a:r>
        </a:p>
      </dgm:t>
    </dgm:pt>
    <dgm:pt modelId="{6992C63C-E3F1-4C8B-9D35-B4E240BBF534}" type="parTrans" cxnId="{E29DA308-6F4D-43BD-9B41-695CD33E3E30}">
      <dgm:prSet/>
      <dgm:spPr/>
      <dgm:t>
        <a:bodyPr/>
        <a:lstStyle/>
        <a:p>
          <a:pPr rtl="1"/>
          <a:endParaRPr lang="ar-SA"/>
        </a:p>
      </dgm:t>
    </dgm:pt>
    <dgm:pt modelId="{109470EC-6C8E-4D21-93B4-BF155A3D3170}" type="sibTrans" cxnId="{E29DA308-6F4D-43BD-9B41-695CD33E3E30}">
      <dgm:prSet/>
      <dgm:spPr/>
      <dgm:t>
        <a:bodyPr/>
        <a:lstStyle/>
        <a:p>
          <a:pPr rtl="1"/>
          <a:endParaRPr lang="ar-SA"/>
        </a:p>
      </dgm:t>
    </dgm:pt>
    <dgm:pt modelId="{E4B8E236-2D6D-4598-B0DE-489462E1F762}">
      <dgm:prSet phldrT="[نص]"/>
      <dgm:spPr/>
      <dgm:t>
        <a:bodyPr/>
        <a:lstStyle/>
        <a:p>
          <a:pPr rtl="1"/>
          <a:r>
            <a:rPr lang="ar-SA" dirty="0"/>
            <a:t>ارسال للتصنيع</a:t>
          </a:r>
        </a:p>
      </dgm:t>
    </dgm:pt>
    <dgm:pt modelId="{BD4C5C74-5FB7-4380-85F8-FEF0ACC51C75}" type="parTrans" cxnId="{D05C7857-2835-4562-A2DE-88190ADE8E13}">
      <dgm:prSet/>
      <dgm:spPr/>
      <dgm:t>
        <a:bodyPr/>
        <a:lstStyle/>
        <a:p>
          <a:pPr rtl="1"/>
          <a:endParaRPr lang="ar-SA"/>
        </a:p>
      </dgm:t>
    </dgm:pt>
    <dgm:pt modelId="{B3DFE44C-66AA-45FA-A07C-553EE0177A3E}" type="sibTrans" cxnId="{D05C7857-2835-4562-A2DE-88190ADE8E13}">
      <dgm:prSet/>
      <dgm:spPr/>
      <dgm:t>
        <a:bodyPr/>
        <a:lstStyle/>
        <a:p>
          <a:pPr rtl="1"/>
          <a:endParaRPr lang="ar-SA"/>
        </a:p>
      </dgm:t>
    </dgm:pt>
    <dgm:pt modelId="{0DE5A4C1-0E5A-466A-A135-9E104A643306}">
      <dgm:prSet phldrT="[نص]"/>
      <dgm:spPr/>
      <dgm:t>
        <a:bodyPr/>
        <a:lstStyle/>
        <a:p>
          <a:pPr rtl="1"/>
          <a:r>
            <a:rPr lang="ar-SA" dirty="0"/>
            <a:t>تجميع الشكل في الموقع </a:t>
          </a:r>
        </a:p>
      </dgm:t>
    </dgm:pt>
    <dgm:pt modelId="{896329C9-AE45-4813-B12F-F6B7315A7B84}" type="parTrans" cxnId="{99333D87-CE32-4BA5-81C8-7A5597A0B116}">
      <dgm:prSet/>
      <dgm:spPr/>
      <dgm:t>
        <a:bodyPr/>
        <a:lstStyle/>
        <a:p>
          <a:pPr rtl="1"/>
          <a:endParaRPr lang="ar-SA"/>
        </a:p>
      </dgm:t>
    </dgm:pt>
    <dgm:pt modelId="{6559C7D1-0F30-447E-93CD-C6C516A6C72F}" type="sibTrans" cxnId="{99333D87-CE32-4BA5-81C8-7A5597A0B116}">
      <dgm:prSet/>
      <dgm:spPr/>
      <dgm:t>
        <a:bodyPr/>
        <a:lstStyle/>
        <a:p>
          <a:pPr rtl="1"/>
          <a:endParaRPr lang="ar-SA"/>
        </a:p>
      </dgm:t>
    </dgm:pt>
    <dgm:pt modelId="{D255A911-C20B-42A8-AEDB-A468BF43DC6D}">
      <dgm:prSet phldrT="[نص]"/>
      <dgm:spPr/>
      <dgm:t>
        <a:bodyPr/>
        <a:lstStyle/>
        <a:p>
          <a:pPr rtl="1"/>
          <a:r>
            <a:rPr lang="ar-SA" dirty="0"/>
            <a:t>تصميم و صنع الالواح الالكترونية </a:t>
          </a:r>
        </a:p>
      </dgm:t>
    </dgm:pt>
    <dgm:pt modelId="{BF793CA2-1F38-494E-A1D4-57638C9AA83B}" type="parTrans" cxnId="{9902295B-8568-45B4-8FB6-4B9D68EB7DC3}">
      <dgm:prSet/>
      <dgm:spPr/>
      <dgm:t>
        <a:bodyPr/>
        <a:lstStyle/>
        <a:p>
          <a:pPr rtl="1"/>
          <a:endParaRPr lang="ar-SA"/>
        </a:p>
      </dgm:t>
    </dgm:pt>
    <dgm:pt modelId="{6B76CF61-A777-4672-9DC7-2D711B16FF24}" type="sibTrans" cxnId="{9902295B-8568-45B4-8FB6-4B9D68EB7DC3}">
      <dgm:prSet/>
      <dgm:spPr/>
      <dgm:t>
        <a:bodyPr/>
        <a:lstStyle/>
        <a:p>
          <a:pPr rtl="1"/>
          <a:endParaRPr lang="ar-SA"/>
        </a:p>
      </dgm:t>
    </dgm:pt>
    <dgm:pt modelId="{69718108-79EF-492D-869F-B94023314477}">
      <dgm:prSet phldrT="[نص]"/>
      <dgm:spPr/>
      <dgm:t>
        <a:bodyPr/>
        <a:lstStyle/>
        <a:p>
          <a:pPr rtl="1"/>
          <a:r>
            <a:rPr lang="ar-SA" dirty="0"/>
            <a:t>التأكد من فعالية التشغيل </a:t>
          </a:r>
        </a:p>
      </dgm:t>
    </dgm:pt>
    <dgm:pt modelId="{96E6C79E-C89E-4E0D-B52E-257E398E9D62}" type="parTrans" cxnId="{F765615E-A7CD-4242-9B9D-5F03EBE1E1BB}">
      <dgm:prSet/>
      <dgm:spPr/>
      <dgm:t>
        <a:bodyPr/>
        <a:lstStyle/>
        <a:p>
          <a:pPr rtl="1"/>
          <a:endParaRPr lang="ar-SA"/>
        </a:p>
      </dgm:t>
    </dgm:pt>
    <dgm:pt modelId="{05277ABC-7EBF-42FC-A6D4-2EDECF39E6C9}" type="sibTrans" cxnId="{F765615E-A7CD-4242-9B9D-5F03EBE1E1BB}">
      <dgm:prSet/>
      <dgm:spPr/>
      <dgm:t>
        <a:bodyPr/>
        <a:lstStyle/>
        <a:p>
          <a:pPr rtl="1"/>
          <a:endParaRPr lang="ar-SA"/>
        </a:p>
      </dgm:t>
    </dgm:pt>
    <dgm:pt modelId="{005924D9-7129-4F8A-B723-E9CE113A68D0}" type="pres">
      <dgm:prSet presAssocID="{BBE6D1BC-20B2-4623-8B70-0AFBDA781BC7}" presName="Name0" presStyleCnt="0">
        <dgm:presLayoutVars>
          <dgm:dir val="rev"/>
          <dgm:resizeHandles val="exact"/>
        </dgm:presLayoutVars>
      </dgm:prSet>
      <dgm:spPr/>
    </dgm:pt>
    <dgm:pt modelId="{36EB899C-55FF-4ED1-8C6D-5BE38EA12E46}" type="pres">
      <dgm:prSet presAssocID="{52E00684-62FB-4FF9-A10A-1AE07B398DAF}" presName="parTxOnly" presStyleLbl="node1" presStyleIdx="0" presStyleCnt="5">
        <dgm:presLayoutVars>
          <dgm:bulletEnabled val="1"/>
        </dgm:presLayoutVars>
      </dgm:prSet>
      <dgm:spPr/>
    </dgm:pt>
    <dgm:pt modelId="{88E1D83F-9372-4604-B8E6-D8F02F7015B0}" type="pres">
      <dgm:prSet presAssocID="{109470EC-6C8E-4D21-93B4-BF155A3D3170}" presName="parSpace" presStyleCnt="0"/>
      <dgm:spPr/>
    </dgm:pt>
    <dgm:pt modelId="{D9C1E98B-4C0C-45AB-80EE-09181F3E1242}" type="pres">
      <dgm:prSet presAssocID="{E4B8E236-2D6D-4598-B0DE-489462E1F762}" presName="parTxOnly" presStyleLbl="node1" presStyleIdx="1" presStyleCnt="5">
        <dgm:presLayoutVars>
          <dgm:bulletEnabled val="1"/>
        </dgm:presLayoutVars>
      </dgm:prSet>
      <dgm:spPr/>
    </dgm:pt>
    <dgm:pt modelId="{7F24BF88-0730-4E58-B6CF-4F25A81693E5}" type="pres">
      <dgm:prSet presAssocID="{B3DFE44C-66AA-45FA-A07C-553EE0177A3E}" presName="parSpace" presStyleCnt="0"/>
      <dgm:spPr/>
    </dgm:pt>
    <dgm:pt modelId="{E47F4C44-1032-4AC3-840B-5BCE1BC92A59}" type="pres">
      <dgm:prSet presAssocID="{D255A911-C20B-42A8-AEDB-A468BF43DC6D}" presName="parTxOnly" presStyleLbl="node1" presStyleIdx="2" presStyleCnt="5">
        <dgm:presLayoutVars>
          <dgm:bulletEnabled val="1"/>
        </dgm:presLayoutVars>
      </dgm:prSet>
      <dgm:spPr/>
    </dgm:pt>
    <dgm:pt modelId="{7EE5ED7B-CB71-4C5B-A5A1-5D6098352DF5}" type="pres">
      <dgm:prSet presAssocID="{6B76CF61-A777-4672-9DC7-2D711B16FF24}" presName="parSpace" presStyleCnt="0"/>
      <dgm:spPr/>
    </dgm:pt>
    <dgm:pt modelId="{2E0796E2-59C4-436A-9658-8640EEAAC6A3}" type="pres">
      <dgm:prSet presAssocID="{0DE5A4C1-0E5A-466A-A135-9E104A643306}" presName="parTxOnly" presStyleLbl="node1" presStyleIdx="3" presStyleCnt="5">
        <dgm:presLayoutVars>
          <dgm:bulletEnabled val="1"/>
        </dgm:presLayoutVars>
      </dgm:prSet>
      <dgm:spPr/>
    </dgm:pt>
    <dgm:pt modelId="{BD971E91-96AB-4CE3-BC36-BF690890386E}" type="pres">
      <dgm:prSet presAssocID="{6559C7D1-0F30-447E-93CD-C6C516A6C72F}" presName="parSpace" presStyleCnt="0"/>
      <dgm:spPr/>
    </dgm:pt>
    <dgm:pt modelId="{4C62CC42-2DE4-4EAB-A131-BE7902DE422B}" type="pres">
      <dgm:prSet presAssocID="{69718108-79EF-492D-869F-B94023314477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E29DA308-6F4D-43BD-9B41-695CD33E3E30}" srcId="{BBE6D1BC-20B2-4623-8B70-0AFBDA781BC7}" destId="{52E00684-62FB-4FF9-A10A-1AE07B398DAF}" srcOrd="0" destOrd="0" parTransId="{6992C63C-E3F1-4C8B-9D35-B4E240BBF534}" sibTransId="{109470EC-6C8E-4D21-93B4-BF155A3D3170}"/>
    <dgm:cxn modelId="{154AAD0D-855D-41F3-BA65-5182A3D99361}" type="presOf" srcId="{BBE6D1BC-20B2-4623-8B70-0AFBDA781BC7}" destId="{005924D9-7129-4F8A-B723-E9CE113A68D0}" srcOrd="0" destOrd="0" presId="urn:microsoft.com/office/officeart/2005/8/layout/hChevron3"/>
    <dgm:cxn modelId="{81349B2A-90AE-4D31-BFF3-AE6BD8635D88}" type="presOf" srcId="{D255A911-C20B-42A8-AEDB-A468BF43DC6D}" destId="{E47F4C44-1032-4AC3-840B-5BCE1BC92A59}" srcOrd="0" destOrd="0" presId="urn:microsoft.com/office/officeart/2005/8/layout/hChevron3"/>
    <dgm:cxn modelId="{97123030-8A91-490F-B4D1-40DBFC6E89DD}" type="presOf" srcId="{0DE5A4C1-0E5A-466A-A135-9E104A643306}" destId="{2E0796E2-59C4-436A-9658-8640EEAAC6A3}" srcOrd="0" destOrd="0" presId="urn:microsoft.com/office/officeart/2005/8/layout/hChevron3"/>
    <dgm:cxn modelId="{9902295B-8568-45B4-8FB6-4B9D68EB7DC3}" srcId="{BBE6D1BC-20B2-4623-8B70-0AFBDA781BC7}" destId="{D255A911-C20B-42A8-AEDB-A468BF43DC6D}" srcOrd="2" destOrd="0" parTransId="{BF793CA2-1F38-494E-A1D4-57638C9AA83B}" sibTransId="{6B76CF61-A777-4672-9DC7-2D711B16FF24}"/>
    <dgm:cxn modelId="{F765615E-A7CD-4242-9B9D-5F03EBE1E1BB}" srcId="{BBE6D1BC-20B2-4623-8B70-0AFBDA781BC7}" destId="{69718108-79EF-492D-869F-B94023314477}" srcOrd="4" destOrd="0" parTransId="{96E6C79E-C89E-4E0D-B52E-257E398E9D62}" sibTransId="{05277ABC-7EBF-42FC-A6D4-2EDECF39E6C9}"/>
    <dgm:cxn modelId="{B91E7F51-3B94-4E3D-B2CF-B1EE94E6CA8A}" type="presOf" srcId="{E4B8E236-2D6D-4598-B0DE-489462E1F762}" destId="{D9C1E98B-4C0C-45AB-80EE-09181F3E1242}" srcOrd="0" destOrd="0" presId="urn:microsoft.com/office/officeart/2005/8/layout/hChevron3"/>
    <dgm:cxn modelId="{D05C7857-2835-4562-A2DE-88190ADE8E13}" srcId="{BBE6D1BC-20B2-4623-8B70-0AFBDA781BC7}" destId="{E4B8E236-2D6D-4598-B0DE-489462E1F762}" srcOrd="1" destOrd="0" parTransId="{BD4C5C74-5FB7-4380-85F8-FEF0ACC51C75}" sibTransId="{B3DFE44C-66AA-45FA-A07C-553EE0177A3E}"/>
    <dgm:cxn modelId="{99333D87-CE32-4BA5-81C8-7A5597A0B116}" srcId="{BBE6D1BC-20B2-4623-8B70-0AFBDA781BC7}" destId="{0DE5A4C1-0E5A-466A-A135-9E104A643306}" srcOrd="3" destOrd="0" parTransId="{896329C9-AE45-4813-B12F-F6B7315A7B84}" sibTransId="{6559C7D1-0F30-447E-93CD-C6C516A6C72F}"/>
    <dgm:cxn modelId="{E1EDEE9B-09CF-476A-8B13-BA7440EC4D76}" type="presOf" srcId="{52E00684-62FB-4FF9-A10A-1AE07B398DAF}" destId="{36EB899C-55FF-4ED1-8C6D-5BE38EA12E46}" srcOrd="0" destOrd="0" presId="urn:microsoft.com/office/officeart/2005/8/layout/hChevron3"/>
    <dgm:cxn modelId="{C4ED39EB-D801-4886-8971-95B84FA02A67}" type="presOf" srcId="{69718108-79EF-492D-869F-B94023314477}" destId="{4C62CC42-2DE4-4EAB-A131-BE7902DE422B}" srcOrd="0" destOrd="0" presId="urn:microsoft.com/office/officeart/2005/8/layout/hChevron3"/>
    <dgm:cxn modelId="{8CF9C488-AEE1-4DEA-A164-B7B018857F26}" type="presParOf" srcId="{005924D9-7129-4F8A-B723-E9CE113A68D0}" destId="{36EB899C-55FF-4ED1-8C6D-5BE38EA12E46}" srcOrd="0" destOrd="0" presId="urn:microsoft.com/office/officeart/2005/8/layout/hChevron3"/>
    <dgm:cxn modelId="{A284C726-9554-4D0B-A04D-627DE106F61A}" type="presParOf" srcId="{005924D9-7129-4F8A-B723-E9CE113A68D0}" destId="{88E1D83F-9372-4604-B8E6-D8F02F7015B0}" srcOrd="1" destOrd="0" presId="urn:microsoft.com/office/officeart/2005/8/layout/hChevron3"/>
    <dgm:cxn modelId="{3489F293-EF67-47B5-BDB3-F9A25DB36C32}" type="presParOf" srcId="{005924D9-7129-4F8A-B723-E9CE113A68D0}" destId="{D9C1E98B-4C0C-45AB-80EE-09181F3E1242}" srcOrd="2" destOrd="0" presId="urn:microsoft.com/office/officeart/2005/8/layout/hChevron3"/>
    <dgm:cxn modelId="{BA3D2738-1666-4186-BE0E-75162D0AA0C6}" type="presParOf" srcId="{005924D9-7129-4F8A-B723-E9CE113A68D0}" destId="{7F24BF88-0730-4E58-B6CF-4F25A81693E5}" srcOrd="3" destOrd="0" presId="urn:microsoft.com/office/officeart/2005/8/layout/hChevron3"/>
    <dgm:cxn modelId="{B6F500A6-46F5-45CB-A0B9-951538718C26}" type="presParOf" srcId="{005924D9-7129-4F8A-B723-E9CE113A68D0}" destId="{E47F4C44-1032-4AC3-840B-5BCE1BC92A59}" srcOrd="4" destOrd="0" presId="urn:microsoft.com/office/officeart/2005/8/layout/hChevron3"/>
    <dgm:cxn modelId="{25BD5CF8-5B98-49C5-BA44-B6A079BFCBA1}" type="presParOf" srcId="{005924D9-7129-4F8A-B723-E9CE113A68D0}" destId="{7EE5ED7B-CB71-4C5B-A5A1-5D6098352DF5}" srcOrd="5" destOrd="0" presId="urn:microsoft.com/office/officeart/2005/8/layout/hChevron3"/>
    <dgm:cxn modelId="{C6DCDB4E-64C3-4724-8D16-1DFE505C2AC5}" type="presParOf" srcId="{005924D9-7129-4F8A-B723-E9CE113A68D0}" destId="{2E0796E2-59C4-436A-9658-8640EEAAC6A3}" srcOrd="6" destOrd="0" presId="urn:microsoft.com/office/officeart/2005/8/layout/hChevron3"/>
    <dgm:cxn modelId="{68FFF3A5-F6F6-498B-B6D8-63D2B4D2DE1A}" type="presParOf" srcId="{005924D9-7129-4F8A-B723-E9CE113A68D0}" destId="{BD971E91-96AB-4CE3-BC36-BF690890386E}" srcOrd="7" destOrd="0" presId="urn:microsoft.com/office/officeart/2005/8/layout/hChevron3"/>
    <dgm:cxn modelId="{E0A94712-F4D1-49A9-A7DE-2B1940D0BCD9}" type="presParOf" srcId="{005924D9-7129-4F8A-B723-E9CE113A68D0}" destId="{4C62CC42-2DE4-4EAB-A131-BE7902DE422B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323EAA-24BD-4E07-B1E3-000181AB3DF7}">
      <dsp:nvSpPr>
        <dsp:cNvPr id="0" name=""/>
        <dsp:cNvSpPr/>
      </dsp:nvSpPr>
      <dsp:spPr>
        <a:xfrm>
          <a:off x="2231768" y="943310"/>
          <a:ext cx="486850" cy="351940"/>
        </a:xfrm>
        <a:custGeom>
          <a:avLst/>
          <a:gdLst/>
          <a:ahLst/>
          <a:cxnLst/>
          <a:rect l="0" t="0" r="0" b="0"/>
          <a:pathLst>
            <a:path>
              <a:moveTo>
                <a:pt x="486850" y="0"/>
              </a:moveTo>
              <a:lnTo>
                <a:pt x="486850" y="351940"/>
              </a:lnTo>
              <a:lnTo>
                <a:pt x="0" y="35194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20C4A0-83C9-4B3F-BE8F-84F614CE75A8}">
      <dsp:nvSpPr>
        <dsp:cNvPr id="0" name=""/>
        <dsp:cNvSpPr/>
      </dsp:nvSpPr>
      <dsp:spPr>
        <a:xfrm>
          <a:off x="2718619" y="943310"/>
          <a:ext cx="2129239" cy="10792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6104"/>
              </a:lnTo>
              <a:lnTo>
                <a:pt x="2129239" y="956104"/>
              </a:lnTo>
              <a:lnTo>
                <a:pt x="2129239" y="107928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8EA630-0A7A-4D9F-B57E-E7541755CA6F}">
      <dsp:nvSpPr>
        <dsp:cNvPr id="0" name=""/>
        <dsp:cNvSpPr/>
      </dsp:nvSpPr>
      <dsp:spPr>
        <a:xfrm>
          <a:off x="2718619" y="943310"/>
          <a:ext cx="709746" cy="10792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6104"/>
              </a:lnTo>
              <a:lnTo>
                <a:pt x="709746" y="956104"/>
              </a:lnTo>
              <a:lnTo>
                <a:pt x="709746" y="107928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73A749-F020-4A1A-8A95-8A0B30C573F4}">
      <dsp:nvSpPr>
        <dsp:cNvPr id="0" name=""/>
        <dsp:cNvSpPr/>
      </dsp:nvSpPr>
      <dsp:spPr>
        <a:xfrm>
          <a:off x="2008872" y="943310"/>
          <a:ext cx="709746" cy="1079283"/>
        </a:xfrm>
        <a:custGeom>
          <a:avLst/>
          <a:gdLst/>
          <a:ahLst/>
          <a:cxnLst/>
          <a:rect l="0" t="0" r="0" b="0"/>
          <a:pathLst>
            <a:path>
              <a:moveTo>
                <a:pt x="709746" y="0"/>
              </a:moveTo>
              <a:lnTo>
                <a:pt x="709746" y="956104"/>
              </a:lnTo>
              <a:lnTo>
                <a:pt x="0" y="956104"/>
              </a:lnTo>
              <a:lnTo>
                <a:pt x="0" y="107928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34DC61-D235-4884-80B2-0F84DB73899B}">
      <dsp:nvSpPr>
        <dsp:cNvPr id="0" name=""/>
        <dsp:cNvSpPr/>
      </dsp:nvSpPr>
      <dsp:spPr>
        <a:xfrm>
          <a:off x="589379" y="943310"/>
          <a:ext cx="2129239" cy="1079283"/>
        </a:xfrm>
        <a:custGeom>
          <a:avLst/>
          <a:gdLst/>
          <a:ahLst/>
          <a:cxnLst/>
          <a:rect l="0" t="0" r="0" b="0"/>
          <a:pathLst>
            <a:path>
              <a:moveTo>
                <a:pt x="2129239" y="0"/>
              </a:moveTo>
              <a:lnTo>
                <a:pt x="2129239" y="956104"/>
              </a:lnTo>
              <a:lnTo>
                <a:pt x="0" y="956104"/>
              </a:lnTo>
              <a:lnTo>
                <a:pt x="0" y="107928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A06F0A-9D66-469F-B4A9-77F1E7A48570}">
      <dsp:nvSpPr>
        <dsp:cNvPr id="0" name=""/>
        <dsp:cNvSpPr/>
      </dsp:nvSpPr>
      <dsp:spPr>
        <a:xfrm>
          <a:off x="2425335" y="356743"/>
          <a:ext cx="586567" cy="586567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38BE23-88F4-4A02-B8C0-CBC5873EBBA3}">
      <dsp:nvSpPr>
        <dsp:cNvPr id="0" name=""/>
        <dsp:cNvSpPr/>
      </dsp:nvSpPr>
      <dsp:spPr>
        <a:xfrm>
          <a:off x="2425335" y="356743"/>
          <a:ext cx="586567" cy="586567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2CCD4-3A77-47F0-BA67-A5BD0D79B064}">
      <dsp:nvSpPr>
        <dsp:cNvPr id="0" name=""/>
        <dsp:cNvSpPr/>
      </dsp:nvSpPr>
      <dsp:spPr>
        <a:xfrm>
          <a:off x="2132052" y="462325"/>
          <a:ext cx="1173134" cy="37540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ar-SA" sz="1300" kern="1200" dirty="0"/>
            <a:t>القائدة/ أثير فهد </a:t>
          </a:r>
        </a:p>
      </dsp:txBody>
      <dsp:txXfrm>
        <a:off x="2132052" y="462325"/>
        <a:ext cx="1173134" cy="375403"/>
      </dsp:txXfrm>
    </dsp:sp>
    <dsp:sp modelId="{F49E14F0-5A31-44E9-97D5-852BCCD4F93B}">
      <dsp:nvSpPr>
        <dsp:cNvPr id="0" name=""/>
        <dsp:cNvSpPr/>
      </dsp:nvSpPr>
      <dsp:spPr>
        <a:xfrm>
          <a:off x="296096" y="2022594"/>
          <a:ext cx="586567" cy="586567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1359E6-2B0E-4861-B8CE-7B1B7C4317DD}">
      <dsp:nvSpPr>
        <dsp:cNvPr id="0" name=""/>
        <dsp:cNvSpPr/>
      </dsp:nvSpPr>
      <dsp:spPr>
        <a:xfrm>
          <a:off x="296096" y="2022594"/>
          <a:ext cx="586567" cy="586567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1FE5DB-2C03-48D3-9F18-A55AB794417A}">
      <dsp:nvSpPr>
        <dsp:cNvPr id="0" name=""/>
        <dsp:cNvSpPr/>
      </dsp:nvSpPr>
      <dsp:spPr>
        <a:xfrm>
          <a:off x="2812" y="2128176"/>
          <a:ext cx="1173134" cy="37540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ar-SA" sz="1300" kern="1200" dirty="0"/>
            <a:t>الميكانيكي / ب</a:t>
          </a:r>
        </a:p>
      </dsp:txBody>
      <dsp:txXfrm>
        <a:off x="2812" y="2128176"/>
        <a:ext cx="1173134" cy="375403"/>
      </dsp:txXfrm>
    </dsp:sp>
    <dsp:sp modelId="{DE0CACCB-D87E-4FCA-82ED-B592AFD5CDC3}">
      <dsp:nvSpPr>
        <dsp:cNvPr id="0" name=""/>
        <dsp:cNvSpPr/>
      </dsp:nvSpPr>
      <dsp:spPr>
        <a:xfrm>
          <a:off x="1715589" y="2022594"/>
          <a:ext cx="586567" cy="586567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E516F6-E497-40D7-819B-A2411F12BAD0}">
      <dsp:nvSpPr>
        <dsp:cNvPr id="0" name=""/>
        <dsp:cNvSpPr/>
      </dsp:nvSpPr>
      <dsp:spPr>
        <a:xfrm>
          <a:off x="1715589" y="2022594"/>
          <a:ext cx="586567" cy="586567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BD8EC4-94CA-4BE1-A5D3-2FDF8A0170B0}">
      <dsp:nvSpPr>
        <dsp:cNvPr id="0" name=""/>
        <dsp:cNvSpPr/>
      </dsp:nvSpPr>
      <dsp:spPr>
        <a:xfrm>
          <a:off x="1422305" y="2128176"/>
          <a:ext cx="1173134" cy="37540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ar-SA" sz="1300" kern="1200" dirty="0"/>
            <a:t>الكهربائي/ ج </a:t>
          </a:r>
        </a:p>
      </dsp:txBody>
      <dsp:txXfrm>
        <a:off x="1422305" y="2128176"/>
        <a:ext cx="1173134" cy="375403"/>
      </dsp:txXfrm>
    </dsp:sp>
    <dsp:sp modelId="{174B21FB-5BFD-4E0E-A35B-A46FAB908B29}">
      <dsp:nvSpPr>
        <dsp:cNvPr id="0" name=""/>
        <dsp:cNvSpPr/>
      </dsp:nvSpPr>
      <dsp:spPr>
        <a:xfrm>
          <a:off x="3135082" y="2022594"/>
          <a:ext cx="586567" cy="586567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EB3EA9-095B-4783-8C09-60FF618CE15F}">
      <dsp:nvSpPr>
        <dsp:cNvPr id="0" name=""/>
        <dsp:cNvSpPr/>
      </dsp:nvSpPr>
      <dsp:spPr>
        <a:xfrm>
          <a:off x="3135082" y="2022594"/>
          <a:ext cx="586567" cy="586567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7D82E8-7860-4B37-85B9-277B46489C43}">
      <dsp:nvSpPr>
        <dsp:cNvPr id="0" name=""/>
        <dsp:cNvSpPr/>
      </dsp:nvSpPr>
      <dsp:spPr>
        <a:xfrm>
          <a:off x="2841798" y="2128176"/>
          <a:ext cx="1173134" cy="37540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IT </a:t>
          </a:r>
          <a:r>
            <a:rPr lang="ar-SA" sz="1300" kern="1200" dirty="0"/>
            <a:t> / د </a:t>
          </a:r>
        </a:p>
      </dsp:txBody>
      <dsp:txXfrm>
        <a:off x="2841798" y="2128176"/>
        <a:ext cx="1173134" cy="375403"/>
      </dsp:txXfrm>
    </dsp:sp>
    <dsp:sp modelId="{793C562E-9A79-4F24-87FA-A5011BF56B34}">
      <dsp:nvSpPr>
        <dsp:cNvPr id="0" name=""/>
        <dsp:cNvSpPr/>
      </dsp:nvSpPr>
      <dsp:spPr>
        <a:xfrm>
          <a:off x="4554575" y="2022594"/>
          <a:ext cx="586567" cy="586567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C109DD-474B-4CAB-A300-B5AA0A6CE424}">
      <dsp:nvSpPr>
        <dsp:cNvPr id="0" name=""/>
        <dsp:cNvSpPr/>
      </dsp:nvSpPr>
      <dsp:spPr>
        <a:xfrm>
          <a:off x="4554575" y="2022594"/>
          <a:ext cx="586567" cy="586567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37BAAE-5A5D-4976-A51C-DDD0551C718D}">
      <dsp:nvSpPr>
        <dsp:cNvPr id="0" name=""/>
        <dsp:cNvSpPr/>
      </dsp:nvSpPr>
      <dsp:spPr>
        <a:xfrm>
          <a:off x="4261291" y="2128176"/>
          <a:ext cx="1173134" cy="37540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AI </a:t>
          </a:r>
          <a:r>
            <a:rPr lang="ar-SA" sz="1300" kern="1200" dirty="0"/>
            <a:t> (انترنت الأشياء)/ هـ </a:t>
          </a:r>
        </a:p>
      </dsp:txBody>
      <dsp:txXfrm>
        <a:off x="4261291" y="2128176"/>
        <a:ext cx="1173134" cy="375403"/>
      </dsp:txXfrm>
    </dsp:sp>
    <dsp:sp modelId="{BD8B093B-402E-4CBE-B9C5-626B0A4C9944}">
      <dsp:nvSpPr>
        <dsp:cNvPr id="0" name=""/>
        <dsp:cNvSpPr/>
      </dsp:nvSpPr>
      <dsp:spPr>
        <a:xfrm>
          <a:off x="1715589" y="1189668"/>
          <a:ext cx="586567" cy="586567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FB72F7-8AD5-4B98-826D-3EC7C6B5C1BB}">
      <dsp:nvSpPr>
        <dsp:cNvPr id="0" name=""/>
        <dsp:cNvSpPr/>
      </dsp:nvSpPr>
      <dsp:spPr>
        <a:xfrm>
          <a:off x="1715589" y="1189668"/>
          <a:ext cx="586567" cy="586567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AD1F71-B13B-4528-B070-0EB19D39204C}">
      <dsp:nvSpPr>
        <dsp:cNvPr id="0" name=""/>
        <dsp:cNvSpPr/>
      </dsp:nvSpPr>
      <dsp:spPr>
        <a:xfrm>
          <a:off x="1422305" y="1295250"/>
          <a:ext cx="1173134" cy="37540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ar-SA" sz="1300" kern="1200" dirty="0"/>
            <a:t>مساعد القائد/ أ</a:t>
          </a:r>
        </a:p>
      </dsp:txBody>
      <dsp:txXfrm>
        <a:off x="1422305" y="1295250"/>
        <a:ext cx="1173134" cy="3754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B899C-55FF-4ED1-8C6D-5BE38EA12E46}">
      <dsp:nvSpPr>
        <dsp:cNvPr id="0" name=""/>
        <dsp:cNvSpPr/>
      </dsp:nvSpPr>
      <dsp:spPr>
        <a:xfrm rot="10800000">
          <a:off x="4855974" y="1314628"/>
          <a:ext cx="1517248" cy="606899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36" tIns="34671" rIns="69342" bIns="34671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ar-SA" sz="1300" kern="1200" dirty="0"/>
            <a:t>تصميم و اختيار مواد الهيكل </a:t>
          </a:r>
        </a:p>
      </dsp:txBody>
      <dsp:txXfrm rot="10800000">
        <a:off x="5007699" y="1314628"/>
        <a:ext cx="1365523" cy="606899"/>
      </dsp:txXfrm>
    </dsp:sp>
    <dsp:sp modelId="{D9C1E98B-4C0C-45AB-80EE-09181F3E1242}">
      <dsp:nvSpPr>
        <dsp:cNvPr id="0" name=""/>
        <dsp:cNvSpPr/>
      </dsp:nvSpPr>
      <dsp:spPr>
        <a:xfrm rot="10800000">
          <a:off x="3642175" y="1314628"/>
          <a:ext cx="1517248" cy="60689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36" tIns="34671" rIns="52007" bIns="34671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ar-SA" sz="1300" kern="1200" dirty="0"/>
            <a:t>ارسال للتصنيع</a:t>
          </a:r>
        </a:p>
      </dsp:txBody>
      <dsp:txXfrm rot="10800000">
        <a:off x="3945624" y="1314628"/>
        <a:ext cx="910349" cy="606899"/>
      </dsp:txXfrm>
    </dsp:sp>
    <dsp:sp modelId="{E47F4C44-1032-4AC3-840B-5BCE1BC92A59}">
      <dsp:nvSpPr>
        <dsp:cNvPr id="0" name=""/>
        <dsp:cNvSpPr/>
      </dsp:nvSpPr>
      <dsp:spPr>
        <a:xfrm rot="10800000">
          <a:off x="2428376" y="1314628"/>
          <a:ext cx="1517248" cy="606899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36" tIns="34671" rIns="52007" bIns="34671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ar-SA" sz="1300" kern="1200" dirty="0"/>
            <a:t>تصميم و صنع الالواح الالكترونية </a:t>
          </a:r>
        </a:p>
      </dsp:txBody>
      <dsp:txXfrm rot="10800000">
        <a:off x="2731825" y="1314628"/>
        <a:ext cx="910349" cy="606899"/>
      </dsp:txXfrm>
    </dsp:sp>
    <dsp:sp modelId="{2E0796E2-59C4-436A-9658-8640EEAAC6A3}">
      <dsp:nvSpPr>
        <dsp:cNvPr id="0" name=""/>
        <dsp:cNvSpPr/>
      </dsp:nvSpPr>
      <dsp:spPr>
        <a:xfrm rot="10800000">
          <a:off x="1214577" y="1314628"/>
          <a:ext cx="1517248" cy="606899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36" tIns="34671" rIns="52007" bIns="34671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ar-SA" sz="1300" kern="1200" dirty="0"/>
            <a:t>تجميع الشكل في الموقع </a:t>
          </a:r>
        </a:p>
      </dsp:txBody>
      <dsp:txXfrm rot="10800000">
        <a:off x="1518026" y="1314628"/>
        <a:ext cx="910349" cy="606899"/>
      </dsp:txXfrm>
    </dsp:sp>
    <dsp:sp modelId="{4C62CC42-2DE4-4EAB-A131-BE7902DE422B}">
      <dsp:nvSpPr>
        <dsp:cNvPr id="0" name=""/>
        <dsp:cNvSpPr/>
      </dsp:nvSpPr>
      <dsp:spPr>
        <a:xfrm rot="10800000">
          <a:off x="778" y="1314628"/>
          <a:ext cx="1517248" cy="606899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336" tIns="34671" rIns="52007" bIns="34671" numCol="1" spcCol="1270" anchor="ctr" anchorCtr="0">
          <a:noAutofit/>
        </a:bodyPr>
        <a:lstStyle/>
        <a:p>
          <a:pPr marL="0" lvl="0" indent="0" algn="ctr" defTabSz="5778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ar-SA" sz="1300" kern="1200" dirty="0"/>
            <a:t>التأكد من فعالية التشغيل </a:t>
          </a:r>
        </a:p>
      </dsp:txBody>
      <dsp:txXfrm rot="10800000">
        <a:off x="304227" y="1314628"/>
        <a:ext cx="910349" cy="606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C3E11849-92AA-4792-8CA3-D12C55330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2BE16A50-2876-4444-A904-16401DF29C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D30C560A-4593-49D0-9627-5D700E0E3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6F8011AF-EA44-42C4-AE86-C0B9020E1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1ABB98EA-475D-4FBB-8F64-8D15C73F9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135541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0880F1B-028D-4110-A09B-062757EC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44DB4C25-8F17-43C6-A095-077E564885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DDD3B484-4F3D-43DD-BE97-BFE405C4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92CF7637-3BEE-4ED2-A041-BA49EF6C5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44DB8C73-E270-46F1-AB94-42DA456E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255161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>
            <a:extLst>
              <a:ext uri="{FF2B5EF4-FFF2-40B4-BE49-F238E27FC236}">
                <a16:creationId xmlns:a16="http://schemas.microsoft.com/office/drawing/2014/main" id="{79A16C0D-76D2-4820-9D00-8AADF7AD4A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B9E77166-3A53-47B6-BE6A-983C6DE48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AD80D2FB-9300-4F56-BE1C-ECB3CFF29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935F930F-56DF-4D50-BFD5-2B694A441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AB41E9F2-6B21-4201-AFF2-B3D708FB6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305679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68184D80-788A-47BE-B44A-01F4ACDD6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DB5B7232-2371-4E3E-A0A1-A278DAB38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44DB6DD5-095F-4F7A-BCBB-2E9497944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7EB1267B-C431-4355-918A-6D07AD2D6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EEC5D69F-E65E-446B-8D88-0CBDD583D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683009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F802F67-38CD-42E4-8608-2F0C06CF9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B6E5EF80-7A9E-4065-8D4B-5B392A1A8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447BD9C4-619C-442E-8B39-B032BDEC0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0EAB54D4-7721-45A4-B5F5-707A5B9C0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4F6F111C-477F-4DD1-AEEF-D8F38BE89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303821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BDF1B397-C6AC-40E6-8B43-74A579282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196CB5BC-B740-4786-A65B-5C556DC641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7804D099-8A5C-4DAC-98BA-0BCB178109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CE93E843-2DB3-4B6A-AA60-8647C64F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E2363A62-5336-4C1C-9FA3-88EE2AE8C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8C350067-7B5B-444D-9A45-D49E0127E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331975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199C72A2-0F2B-4E0D-9451-3A7072634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A7C3BD76-A322-48A7-B475-6B79E532D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05953CA4-044C-4B16-94DF-37332340C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5" name="عنصر نائب للنص 4">
            <a:extLst>
              <a:ext uri="{FF2B5EF4-FFF2-40B4-BE49-F238E27FC236}">
                <a16:creationId xmlns:a16="http://schemas.microsoft.com/office/drawing/2014/main" id="{0DB21310-624A-4F6A-B6FA-F5718CAF8D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عنصر نائب للمحتوى 5">
            <a:extLst>
              <a:ext uri="{FF2B5EF4-FFF2-40B4-BE49-F238E27FC236}">
                <a16:creationId xmlns:a16="http://schemas.microsoft.com/office/drawing/2014/main" id="{B385A1F2-DDD9-4D29-A9A5-0C110E93C5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7" name="عنصر نائب للتاريخ 6">
            <a:extLst>
              <a:ext uri="{FF2B5EF4-FFF2-40B4-BE49-F238E27FC236}">
                <a16:creationId xmlns:a16="http://schemas.microsoft.com/office/drawing/2014/main" id="{83CD9C13-8F78-44EA-A7A4-E27840F19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8" name="عنصر نائب للتذييل 7">
            <a:extLst>
              <a:ext uri="{FF2B5EF4-FFF2-40B4-BE49-F238E27FC236}">
                <a16:creationId xmlns:a16="http://schemas.microsoft.com/office/drawing/2014/main" id="{56E98DD3-5476-4523-8DE6-CAF04C378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عنصر نائب لرقم الشريحة 8">
            <a:extLst>
              <a:ext uri="{FF2B5EF4-FFF2-40B4-BE49-F238E27FC236}">
                <a16:creationId xmlns:a16="http://schemas.microsoft.com/office/drawing/2014/main" id="{EB346AE3-5D22-4B6F-9253-CAC9B128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628871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DC405A23-05DF-4B64-B92E-B5D2EC1F8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تاريخ 2">
            <a:extLst>
              <a:ext uri="{FF2B5EF4-FFF2-40B4-BE49-F238E27FC236}">
                <a16:creationId xmlns:a16="http://schemas.microsoft.com/office/drawing/2014/main" id="{2E6E5914-F779-4D10-9B55-802F58B60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4" name="عنصر نائب للتذييل 3">
            <a:extLst>
              <a:ext uri="{FF2B5EF4-FFF2-40B4-BE49-F238E27FC236}">
                <a16:creationId xmlns:a16="http://schemas.microsoft.com/office/drawing/2014/main" id="{57AC870B-E06E-47FC-80CE-2D70818E3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عنصر نائب لرقم الشريحة 4">
            <a:extLst>
              <a:ext uri="{FF2B5EF4-FFF2-40B4-BE49-F238E27FC236}">
                <a16:creationId xmlns:a16="http://schemas.microsoft.com/office/drawing/2014/main" id="{238B63AC-C8A4-469C-BDE2-CE7428E1B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717737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>
            <a:extLst>
              <a:ext uri="{FF2B5EF4-FFF2-40B4-BE49-F238E27FC236}">
                <a16:creationId xmlns:a16="http://schemas.microsoft.com/office/drawing/2014/main" id="{56CC3C63-B8BA-41DE-B0E2-990B24189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3" name="عنصر نائب للتذييل 2">
            <a:extLst>
              <a:ext uri="{FF2B5EF4-FFF2-40B4-BE49-F238E27FC236}">
                <a16:creationId xmlns:a16="http://schemas.microsoft.com/office/drawing/2014/main" id="{10FBFCB0-B06C-4311-BC77-0C6B7C0D8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عنصر نائب لرقم الشريحة 3">
            <a:extLst>
              <a:ext uri="{FF2B5EF4-FFF2-40B4-BE49-F238E27FC236}">
                <a16:creationId xmlns:a16="http://schemas.microsoft.com/office/drawing/2014/main" id="{BEB35A16-024A-477A-9392-B8D0FE4E1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625258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EC8FE40E-EFD5-4C7D-BF39-7170F2586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E987466C-E0FC-45D9-93BA-AD8B131A2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78F3B815-B8A5-4DAC-96FE-C193CC6B1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573DD2DA-A7ED-4EBB-A398-F8767292F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C808971C-6649-47EC-92B9-645C4CB06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801B23F0-ACF5-475D-9408-F7CC72819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857435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29A0EBCE-BDA3-4444-9C1B-5C6876DDE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صورة 2">
            <a:extLst>
              <a:ext uri="{FF2B5EF4-FFF2-40B4-BE49-F238E27FC236}">
                <a16:creationId xmlns:a16="http://schemas.microsoft.com/office/drawing/2014/main" id="{811E3F48-6500-4E0B-8173-082E25B864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SA"/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C2B31018-8FE3-40DF-8046-F78E43C29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38AB9C0C-ED59-40B1-89FF-84A19EC10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477EF15A-FDD0-495E-BA94-3C0C32A5A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8050774E-C7EF-4E94-BA55-B908AECE4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729679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>
            <a:extLst>
              <a:ext uri="{FF2B5EF4-FFF2-40B4-BE49-F238E27FC236}">
                <a16:creationId xmlns:a16="http://schemas.microsoft.com/office/drawing/2014/main" id="{0598FBBC-4A24-4880-98B5-58744082F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7A496E7A-C688-4AE6-8013-0CB04C8CB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49D43448-AE1E-4E72-AA7C-89EB808BAD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5973BC-7225-4F8E-BA8B-2A14256A0E3A}" type="datetimeFigureOut">
              <a:rPr lang="ar-SA" smtClean="0"/>
              <a:t>10/11/42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EF3C53A2-7886-41AC-85F5-5BF3549EF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C7EE69E3-7BC0-48EF-ADCB-19442C427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A0C58-D8EA-4F8B-BF6B-A8EBB3777C6C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793832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SA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مستطيل 6">
            <a:extLst>
              <a:ext uri="{FF2B5EF4-FFF2-40B4-BE49-F238E27FC236}">
                <a16:creationId xmlns:a16="http://schemas.microsoft.com/office/drawing/2014/main" id="{848BB237-BCEA-4D87-B460-06294F906F0E}"/>
              </a:ext>
            </a:extLst>
          </p:cNvPr>
          <p:cNvSpPr/>
          <p:nvPr/>
        </p:nvSpPr>
        <p:spPr>
          <a:xfrm>
            <a:off x="0" y="228213"/>
            <a:ext cx="12192000" cy="5817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A1F04D4C-6568-4B62-AFB4-F445D60C609E}"/>
              </a:ext>
            </a:extLst>
          </p:cNvPr>
          <p:cNvSpPr txBox="1"/>
          <p:nvPr/>
        </p:nvSpPr>
        <p:spPr>
          <a:xfrm>
            <a:off x="5829300" y="325650"/>
            <a:ext cx="5972175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A" dirty="0">
                <a:latin typeface="Arabic Typesetting" panose="03020402040406030203" pitchFamily="66" charset="-78"/>
                <a:cs typeface="Mudir MT" pitchFamily="2" charset="-78"/>
              </a:rPr>
              <a:t>ورقة المشروع (</a:t>
            </a:r>
            <a:r>
              <a:rPr lang="en-US" sz="2400" dirty="0">
                <a:latin typeface="Arabic Typesetting" panose="03020402040406030203" pitchFamily="66" charset="-78"/>
                <a:cs typeface="Mudir MT" pitchFamily="2" charset="-78"/>
              </a:rPr>
              <a:t>restaurant robot </a:t>
            </a:r>
            <a:r>
              <a:rPr lang="ar-SA" dirty="0">
                <a:latin typeface="Arabic Typesetting" panose="03020402040406030203" pitchFamily="66" charset="-78"/>
                <a:cs typeface="Mudir MT" pitchFamily="2" charset="-78"/>
              </a:rPr>
              <a:t>)</a:t>
            </a:r>
          </a:p>
        </p:txBody>
      </p:sp>
      <p:sp>
        <p:nvSpPr>
          <p:cNvPr id="9" name="مربع نص 8">
            <a:extLst>
              <a:ext uri="{FF2B5EF4-FFF2-40B4-BE49-F238E27FC236}">
                <a16:creationId xmlns:a16="http://schemas.microsoft.com/office/drawing/2014/main" id="{7F3E3FA2-D34E-4291-8C54-F7A6DC8BCDC5}"/>
              </a:ext>
            </a:extLst>
          </p:cNvPr>
          <p:cNvSpPr txBox="1"/>
          <p:nvPr/>
        </p:nvSpPr>
        <p:spPr>
          <a:xfrm>
            <a:off x="-5143500" y="927732"/>
            <a:ext cx="9324975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A" dirty="0">
                <a:solidFill>
                  <a:schemeClr val="accent6">
                    <a:lumMod val="50000"/>
                  </a:schemeClr>
                </a:solidFill>
                <a:highlight>
                  <a:srgbClr val="FFFF00"/>
                </a:highlight>
              </a:rPr>
              <a:t>الهيكل التنظيمي للمشروع  </a:t>
            </a:r>
            <a:r>
              <a:rPr lang="ar-SA" dirty="0"/>
              <a:t>:</a:t>
            </a:r>
          </a:p>
          <a:p>
            <a:endParaRPr lang="ar-SA" dirty="0"/>
          </a:p>
        </p:txBody>
      </p:sp>
      <p:graphicFrame>
        <p:nvGraphicFramePr>
          <p:cNvPr id="13" name="رسم تخطيطي 12">
            <a:extLst>
              <a:ext uri="{FF2B5EF4-FFF2-40B4-BE49-F238E27FC236}">
                <a16:creationId xmlns:a16="http://schemas.microsoft.com/office/drawing/2014/main" id="{AD0D2B57-F4E1-48C7-9DE2-92657E3332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5974272"/>
              </p:ext>
            </p:extLst>
          </p:nvPr>
        </p:nvGraphicFramePr>
        <p:xfrm>
          <a:off x="176979" y="1340623"/>
          <a:ext cx="5437239" cy="2965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مربع نص 13">
            <a:extLst>
              <a:ext uri="{FF2B5EF4-FFF2-40B4-BE49-F238E27FC236}">
                <a16:creationId xmlns:a16="http://schemas.microsoft.com/office/drawing/2014/main" id="{ECEAD527-AE32-4BF1-866F-CB8FE2627E7C}"/>
              </a:ext>
            </a:extLst>
          </p:cNvPr>
          <p:cNvSpPr txBox="1"/>
          <p:nvPr/>
        </p:nvSpPr>
        <p:spPr>
          <a:xfrm>
            <a:off x="1081548" y="927732"/>
            <a:ext cx="10634203" cy="43396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A" dirty="0">
                <a:solidFill>
                  <a:schemeClr val="accent6">
                    <a:lumMod val="50000"/>
                  </a:schemeClr>
                </a:solidFill>
                <a:highlight>
                  <a:srgbClr val="FFFF00"/>
                </a:highlight>
              </a:rPr>
              <a:t>خطة المشروع :</a:t>
            </a:r>
          </a:p>
          <a:p>
            <a:r>
              <a:rPr lang="ar-SA" dirty="0"/>
              <a:t>وصف للمشروع / </a:t>
            </a:r>
            <a:r>
              <a:rPr lang="ar-SA" sz="1600" dirty="0"/>
              <a:t>عمل ذراع روبوتية لقلي لحم البرجر و البطاطس في مطعم ، الروبوت مثبت في الأرضية </a:t>
            </a:r>
          </a:p>
          <a:p>
            <a:r>
              <a:rPr lang="ar-SA" sz="1600" dirty="0"/>
              <a:t>و يلتقط اللحم من منطقة التجميد الى مكان القلي و الانتظار ثم رفعه الى منطقة جفاف الزيت و يكمل العامل</a:t>
            </a:r>
          </a:p>
          <a:p>
            <a:r>
              <a:rPr lang="ar-SA" sz="1600" dirty="0"/>
              <a:t> الوصفة , لوح التحكم يكون قريب من العامل المتحكم .</a:t>
            </a:r>
          </a:p>
          <a:p>
            <a:r>
              <a:rPr lang="ar-SA" sz="1600" dirty="0">
                <a:highlight>
                  <a:srgbClr val="FFFF00"/>
                </a:highlight>
              </a:rPr>
              <a:t>المهام :</a:t>
            </a:r>
          </a:p>
          <a:p>
            <a:r>
              <a:rPr lang="ar-SA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1- تحليل شكل الروبوت الى أجزاء اصغر           </a:t>
            </a:r>
            <a:r>
              <a:rPr lang="ar-SA" sz="2000" dirty="0"/>
              <a:t>يوم</a:t>
            </a:r>
            <a:r>
              <a:rPr lang="ar-SA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ar-SA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 – اخذ القياسات المطلوبة للموقع                   </a:t>
            </a:r>
            <a:r>
              <a:rPr lang="ar-SA" sz="2000" dirty="0"/>
              <a:t>يوم</a:t>
            </a:r>
            <a:r>
              <a:rPr lang="ar-SA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ar-SA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3 – رسم التصميم </a:t>
            </a:r>
            <a:r>
              <a:rPr lang="ar-SA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الميكانيكي و ابعاده </a:t>
            </a:r>
            <a:r>
              <a:rPr lang="ar-SA" sz="2000" b="1" dirty="0"/>
              <a:t>.             </a:t>
            </a:r>
            <a:r>
              <a:rPr lang="ar-SA" sz="2000" dirty="0"/>
              <a:t>يومين</a:t>
            </a:r>
          </a:p>
          <a:p>
            <a:r>
              <a:rPr lang="ar-SA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 – توضيح أماكن امدادات الطاقة                    </a:t>
            </a:r>
            <a:r>
              <a:rPr lang="ar-SA" sz="2000" dirty="0"/>
              <a:t>يوم</a:t>
            </a:r>
            <a:r>
              <a:rPr lang="ar-SA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ar-SA" sz="2000" b="1" dirty="0">
                <a:solidFill>
                  <a:srgbClr val="9EF672"/>
                </a:solidFill>
              </a:rPr>
              <a:t>5-  برمجة الحركة و لوحة التحكم للروبوت .      </a:t>
            </a:r>
            <a:r>
              <a:rPr lang="ar-SA" sz="2000" dirty="0"/>
              <a:t>اربع أيام </a:t>
            </a:r>
          </a:p>
          <a:p>
            <a:r>
              <a:rPr lang="ar-SA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6- صنع الشرائح الالكترونية للروبوت             </a:t>
            </a:r>
            <a:r>
              <a:rPr lang="ar-SA" sz="2000" dirty="0"/>
              <a:t>ثلاث أيام </a:t>
            </a:r>
          </a:p>
          <a:p>
            <a:r>
              <a:rPr lang="ar-SA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7 – تركيب أجزاء الروبوت                           </a:t>
            </a:r>
            <a:r>
              <a:rPr lang="ar-SA" sz="2000" dirty="0"/>
              <a:t>يومين</a:t>
            </a:r>
          </a:p>
          <a:p>
            <a:r>
              <a:rPr lang="ar-SA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8 - التحقق من عمل الروبوت .                      </a:t>
            </a:r>
            <a:r>
              <a:rPr lang="ar-SA" sz="2000" dirty="0"/>
              <a:t>يوم</a:t>
            </a:r>
            <a:r>
              <a:rPr lang="ar-SA" sz="2000" b="1" dirty="0"/>
              <a:t> </a:t>
            </a:r>
          </a:p>
          <a:p>
            <a:endParaRPr lang="ar-SA" sz="1600" dirty="0"/>
          </a:p>
          <a:p>
            <a:r>
              <a:rPr lang="ar-SA" sz="1600" dirty="0"/>
              <a:t>                مهمة م الميكانيكي                  مهمة م الكهربائي                  مهمة الـ </a:t>
            </a:r>
            <a:r>
              <a:rPr lang="en-US" sz="1600" dirty="0"/>
              <a:t>AI </a:t>
            </a:r>
            <a:r>
              <a:rPr lang="ar-SA" sz="1600" dirty="0"/>
              <a:t>                 مهمة الـ</a:t>
            </a:r>
            <a:r>
              <a:rPr lang="en-US" sz="1600" dirty="0"/>
              <a:t>IT </a:t>
            </a:r>
            <a:r>
              <a:rPr lang="ar-SA" sz="1600" dirty="0"/>
              <a:t>                   مهمة م الصناعي      </a:t>
            </a:r>
          </a:p>
        </p:txBody>
      </p:sp>
      <p:sp>
        <p:nvSpPr>
          <p:cNvPr id="15" name="شكل بيضاوي 14">
            <a:extLst>
              <a:ext uri="{FF2B5EF4-FFF2-40B4-BE49-F238E27FC236}">
                <a16:creationId xmlns:a16="http://schemas.microsoft.com/office/drawing/2014/main" id="{3B561C88-6244-4F93-9E6D-28C2140FEEE7}"/>
              </a:ext>
            </a:extLst>
          </p:cNvPr>
          <p:cNvSpPr/>
          <p:nvPr/>
        </p:nvSpPr>
        <p:spPr>
          <a:xfrm>
            <a:off x="10781518" y="4997229"/>
            <a:ext cx="176981" cy="1671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6" name="شكل بيضاوي 15">
            <a:extLst>
              <a:ext uri="{FF2B5EF4-FFF2-40B4-BE49-F238E27FC236}">
                <a16:creationId xmlns:a16="http://schemas.microsoft.com/office/drawing/2014/main" id="{CFB762B4-5370-435A-9ACD-4D9A691BB5CA}"/>
              </a:ext>
            </a:extLst>
          </p:cNvPr>
          <p:cNvSpPr/>
          <p:nvPr/>
        </p:nvSpPr>
        <p:spPr>
          <a:xfrm>
            <a:off x="4769872" y="4982458"/>
            <a:ext cx="176981" cy="167148"/>
          </a:xfrm>
          <a:prstGeom prst="ellipse">
            <a:avLst/>
          </a:prstGeom>
          <a:solidFill>
            <a:srgbClr val="CAFA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7" name="شكل بيضاوي 16">
            <a:extLst>
              <a:ext uri="{FF2B5EF4-FFF2-40B4-BE49-F238E27FC236}">
                <a16:creationId xmlns:a16="http://schemas.microsoft.com/office/drawing/2014/main" id="{C654D8B2-9679-41BC-9B73-58F5F0318E65}"/>
              </a:ext>
            </a:extLst>
          </p:cNvPr>
          <p:cNvSpPr/>
          <p:nvPr/>
        </p:nvSpPr>
        <p:spPr>
          <a:xfrm>
            <a:off x="8635177" y="4997229"/>
            <a:ext cx="176981" cy="16714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8" name="شكل بيضاوي 17">
            <a:extLst>
              <a:ext uri="{FF2B5EF4-FFF2-40B4-BE49-F238E27FC236}">
                <a16:creationId xmlns:a16="http://schemas.microsoft.com/office/drawing/2014/main" id="{D82570BA-368E-4D95-85F2-574B11C5FBAF}"/>
              </a:ext>
            </a:extLst>
          </p:cNvPr>
          <p:cNvSpPr/>
          <p:nvPr/>
        </p:nvSpPr>
        <p:spPr>
          <a:xfrm>
            <a:off x="6502817" y="4975090"/>
            <a:ext cx="176981" cy="167148"/>
          </a:xfrm>
          <a:prstGeom prst="ellipse">
            <a:avLst/>
          </a:prstGeom>
          <a:solidFill>
            <a:srgbClr val="CD5C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9" name="شكل بيضاوي 18">
            <a:extLst>
              <a:ext uri="{FF2B5EF4-FFF2-40B4-BE49-F238E27FC236}">
                <a16:creationId xmlns:a16="http://schemas.microsoft.com/office/drawing/2014/main" id="{E528DC86-4C5C-4839-9321-2F928C9D9A09}"/>
              </a:ext>
            </a:extLst>
          </p:cNvPr>
          <p:cNvSpPr/>
          <p:nvPr/>
        </p:nvSpPr>
        <p:spPr>
          <a:xfrm>
            <a:off x="3034474" y="4975090"/>
            <a:ext cx="176981" cy="1671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>
              <a:solidFill>
                <a:srgbClr val="FF66CC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مربع نص 19">
                <a:extLst>
                  <a:ext uri="{FF2B5EF4-FFF2-40B4-BE49-F238E27FC236}">
                    <a16:creationId xmlns:a16="http://schemas.microsoft.com/office/drawing/2014/main" id="{D77EE16A-564B-4EFD-8814-070C44BCCE59}"/>
                  </a:ext>
                </a:extLst>
              </p:cNvPr>
              <p:cNvSpPr txBox="1"/>
              <p:nvPr/>
            </p:nvSpPr>
            <p:spPr>
              <a:xfrm>
                <a:off x="7940164" y="5267382"/>
                <a:ext cx="3775587" cy="369332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ar-SA" dirty="0"/>
                  <a:t>مدة المشروع </a:t>
                </a:r>
                <a14:m>
                  <m:oMath xmlns:m="http://schemas.openxmlformats.org/officeDocument/2006/math">
                    <m:r>
                      <a:rPr lang="ar-SA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ar-SA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ar-SA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ar-S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15</m:t>
                    </m:r>
                    <m:r>
                      <a:rPr lang="ar-S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ar-SA" dirty="0"/>
                  <a:t>   يوم </a:t>
                </a:r>
              </a:p>
            </p:txBody>
          </p:sp>
        </mc:Choice>
        <mc:Fallback>
          <p:sp>
            <p:nvSpPr>
              <p:cNvPr id="20" name="مربع نص 19">
                <a:extLst>
                  <a:ext uri="{FF2B5EF4-FFF2-40B4-BE49-F238E27FC236}">
                    <a16:creationId xmlns:a16="http://schemas.microsoft.com/office/drawing/2014/main" id="{D77EE16A-564B-4EFD-8814-070C44BCCE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0164" y="5267382"/>
                <a:ext cx="3775587" cy="369332"/>
              </a:xfrm>
              <a:prstGeom prst="rect">
                <a:avLst/>
              </a:prstGeom>
              <a:blipFill>
                <a:blip r:embed="rId7"/>
                <a:stretch>
                  <a:fillRect t="-8197" r="-1292" b="-24590"/>
                </a:stretch>
              </a:blipFill>
            </p:spPr>
            <p:txBody>
              <a:bodyPr/>
              <a:lstStyle/>
              <a:p>
                <a:r>
                  <a:rPr lang="ar-SA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0" name="رسم تخطيطي 29">
            <a:extLst>
              <a:ext uri="{FF2B5EF4-FFF2-40B4-BE49-F238E27FC236}">
                <a16:creationId xmlns:a16="http://schemas.microsoft.com/office/drawing/2014/main" id="{D4BDC42A-FD5F-4013-8DCA-480D2AEC07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7751408"/>
              </p:ext>
            </p:extLst>
          </p:nvPr>
        </p:nvGraphicFramePr>
        <p:xfrm>
          <a:off x="2642299" y="4588955"/>
          <a:ext cx="6374001" cy="3236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1" name="مربع نص 30">
            <a:extLst>
              <a:ext uri="{FF2B5EF4-FFF2-40B4-BE49-F238E27FC236}">
                <a16:creationId xmlns:a16="http://schemas.microsoft.com/office/drawing/2014/main" id="{0954120C-E807-4D5D-B7FD-68EF74FA5280}"/>
              </a:ext>
            </a:extLst>
          </p:cNvPr>
          <p:cNvSpPr txBox="1"/>
          <p:nvPr/>
        </p:nvSpPr>
        <p:spPr>
          <a:xfrm>
            <a:off x="9780638" y="5930268"/>
            <a:ext cx="159282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A" dirty="0">
                <a:highlight>
                  <a:srgbClr val="FFFF00"/>
                </a:highlight>
              </a:rPr>
              <a:t>خط الإنتاج </a:t>
            </a:r>
            <a:r>
              <a:rPr lang="ar-SA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42181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DB25424A-D6CD-41A3-9F91-25D1B7015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069" y="164008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3D model</a:t>
            </a:r>
            <a:br>
              <a:rPr lang="en-US" b="1" dirty="0"/>
            </a:br>
            <a:r>
              <a:rPr lang="ar-SA" sz="1400" b="1" dirty="0"/>
              <a:t>ذراع التحكم قادرة على الحركة في مجال 270 درجة و يوجد لوح تحكم </a:t>
            </a:r>
            <a:endParaRPr lang="ar-SA" b="1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عنصر نائب للمحتوى 3">
                <a:extLst>
                  <a:ext uri="{FF2B5EF4-FFF2-40B4-BE49-F238E27FC236}">
                    <a16:creationId xmlns:a16="http://schemas.microsoft.com/office/drawing/2014/main" id="{161DD6F0-0C3E-4F45-B3B4-C4185C00E05C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87219996"/>
                  </p:ext>
                </p:extLst>
              </p:nvPr>
            </p:nvGraphicFramePr>
            <p:xfrm>
              <a:off x="518157" y="365125"/>
              <a:ext cx="5661336" cy="350202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61336" cy="3502025"/>
                    </a:xfrm>
                    <a:prstGeom prst="rect">
                      <a:avLst/>
                    </a:prstGeom>
                  </am3d:spPr>
                  <am3d:camera>
                    <am3d:pos x="0" y="0" z="658170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17053" d="1000000"/>
                    <am3d:preTrans dx="-18513080" dy="-3103051" dz="1721098"/>
                    <am3d:scale>
                      <am3d:sx n="1000000" d="1000000"/>
                      <am3d:sy n="1000000" d="1000000"/>
                      <am3d:sz n="1000000" d="1000000"/>
                    </am3d:scale>
                    <am3d:rot ax="797530" ay="-811842" az="-18982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3491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عنصر نائب للمحتوى 3">
                <a:extLst>
                  <a:ext uri="{FF2B5EF4-FFF2-40B4-BE49-F238E27FC236}">
                    <a16:creationId xmlns:a16="http://schemas.microsoft.com/office/drawing/2014/main" id="{161DD6F0-0C3E-4F45-B3B4-C4185C00E0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8157" y="365125"/>
                <a:ext cx="5661336" cy="35020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نموذج ثلاثي الأبعاد 4">
                <a:extLst>
                  <a:ext uri="{FF2B5EF4-FFF2-40B4-BE49-F238E27FC236}">
                    <a16:creationId xmlns:a16="http://schemas.microsoft.com/office/drawing/2014/main" id="{5F3C60FB-B397-46DE-9DCD-385E0DC654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5676785"/>
                  </p:ext>
                </p:extLst>
              </p:nvPr>
            </p:nvGraphicFramePr>
            <p:xfrm>
              <a:off x="4999544" y="2291525"/>
              <a:ext cx="7043581" cy="403010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7043581" cy="4030104"/>
                    </a:xfrm>
                    <a:prstGeom prst="rect">
                      <a:avLst/>
                    </a:prstGeom>
                  </am3d:spPr>
                  <am3d:camera>
                    <am3d:pos x="0" y="0" z="658170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17053" d="1000000"/>
                    <am3d:preTrans dx="-18513080" dy="-3103051" dz="1721098"/>
                    <am3d:scale>
                      <am3d:sx n="1000000" d="1000000"/>
                      <am3d:sy n="1000000" d="1000000"/>
                      <am3d:sz n="1000000" d="1000000"/>
                    </am3d:scale>
                    <am3d:rot ax="1433969" ay="185820" az="8228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4684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نموذج ثلاثي الأبعاد 4">
                <a:extLst>
                  <a:ext uri="{FF2B5EF4-FFF2-40B4-BE49-F238E27FC236}">
                    <a16:creationId xmlns:a16="http://schemas.microsoft.com/office/drawing/2014/main" id="{5F3C60FB-B397-46DE-9DCD-385E0DC654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99544" y="2291525"/>
                <a:ext cx="7043581" cy="4030104"/>
              </a:xfrm>
              <a:prstGeom prst="rect">
                <a:avLst/>
              </a:prstGeom>
            </p:spPr>
          </p:pic>
        </mc:Fallback>
      </mc:AlternateContent>
      <p:sp>
        <p:nvSpPr>
          <p:cNvPr id="7" name="مستطيل 6">
            <a:extLst>
              <a:ext uri="{FF2B5EF4-FFF2-40B4-BE49-F238E27FC236}">
                <a16:creationId xmlns:a16="http://schemas.microsoft.com/office/drawing/2014/main" id="{A29D6355-88AC-4004-BA2C-34F18DA1B472}"/>
              </a:ext>
            </a:extLst>
          </p:cNvPr>
          <p:cNvSpPr/>
          <p:nvPr/>
        </p:nvSpPr>
        <p:spPr>
          <a:xfrm flipH="1">
            <a:off x="394331" y="365125"/>
            <a:ext cx="2377443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ar-SA" sz="2400" b="1" dirty="0">
                <a:ln/>
                <a:solidFill>
                  <a:schemeClr val="accent4"/>
                </a:solidFill>
              </a:rPr>
              <a:t>منطقة التبريد </a:t>
            </a:r>
            <a:endParaRPr lang="ar-SA" sz="2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8" name="مستطيل 7">
            <a:extLst>
              <a:ext uri="{FF2B5EF4-FFF2-40B4-BE49-F238E27FC236}">
                <a16:creationId xmlns:a16="http://schemas.microsoft.com/office/drawing/2014/main" id="{8A317811-508E-4224-8A48-70F53B6B7E0F}"/>
              </a:ext>
            </a:extLst>
          </p:cNvPr>
          <p:cNvSpPr/>
          <p:nvPr/>
        </p:nvSpPr>
        <p:spPr>
          <a:xfrm>
            <a:off x="7391203" y="2819549"/>
            <a:ext cx="226026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ar-SA" sz="2400" b="1" cap="none" spc="0" dirty="0">
                <a:ln/>
                <a:solidFill>
                  <a:schemeClr val="accent4"/>
                </a:solidFill>
                <a:effectLst/>
              </a:rPr>
              <a:t>منطقة القلي </a:t>
            </a:r>
          </a:p>
        </p:txBody>
      </p:sp>
    </p:spTree>
    <p:extLst>
      <p:ext uri="{BB962C8B-B14F-4D97-AF65-F5344CB8AC3E}">
        <p14:creationId xmlns:p14="http://schemas.microsoft.com/office/powerpoint/2010/main" val="414961848"/>
      </p:ext>
    </p:extLst>
  </p:cSld>
  <p:clrMapOvr>
    <a:masterClrMapping/>
  </p:clrMapOvr>
</p:sld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215</Words>
  <Application>Microsoft Office PowerPoint</Application>
  <PresentationFormat>شاشة عريضة</PresentationFormat>
  <Paragraphs>33</Paragraphs>
  <Slides>2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2</vt:i4>
      </vt:variant>
    </vt:vector>
  </HeadingPairs>
  <TitlesOfParts>
    <vt:vector size="8" baseType="lpstr">
      <vt:lpstr>Arabic Typesetting</vt:lpstr>
      <vt:lpstr>Arial</vt:lpstr>
      <vt:lpstr>Calibri</vt:lpstr>
      <vt:lpstr>Calibri Light</vt:lpstr>
      <vt:lpstr>Cambria Math</vt:lpstr>
      <vt:lpstr>نسق Office</vt:lpstr>
      <vt:lpstr>عرض تقديمي في PowerPoint</vt:lpstr>
      <vt:lpstr>3D model ذراع التحكم قادرة على الحركة في مجال 270 درجة و يوجد لوح تحكم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اثير فهد</dc:creator>
  <cp:lastModifiedBy>اثير فهد</cp:lastModifiedBy>
  <cp:revision>11</cp:revision>
  <dcterms:created xsi:type="dcterms:W3CDTF">2021-06-19T00:05:40Z</dcterms:created>
  <dcterms:modified xsi:type="dcterms:W3CDTF">2021-06-19T02:41:39Z</dcterms:modified>
</cp:coreProperties>
</file>

<file path=docProps/thumbnail.jpeg>
</file>